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0"/>
  </p:notesMasterIdLst>
  <p:sldIdLst>
    <p:sldId id="256" r:id="rId2"/>
    <p:sldId id="261" r:id="rId3"/>
    <p:sldId id="262" r:id="rId4"/>
    <p:sldId id="264" r:id="rId5"/>
    <p:sldId id="268" r:id="rId6"/>
    <p:sldId id="276" r:id="rId7"/>
    <p:sldId id="286" r:id="rId8"/>
    <p:sldId id="287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Fira Sans Extra Condensed Medium" panose="020B0604020202020204" charset="0"/>
      <p:regular r:id="rId15"/>
      <p:bold r:id="rId16"/>
      <p:italic r:id="rId17"/>
      <p:boldItalic r:id="rId18"/>
    </p:embeddedFont>
    <p:embeddedFont>
      <p:font typeface="Arvo" panose="020B0604020202020204" charset="0"/>
      <p:regular r:id="rId19"/>
      <p:bold r:id="rId20"/>
      <p:italic r:id="rId21"/>
      <p:boldItalic r:id="rId22"/>
    </p:embeddedFont>
    <p:embeddedFont>
      <p:font typeface="Fira Sans Extra Condensed" panose="020B060402020202020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微軟正黑體" panose="020B0604030504040204" pitchFamily="34" charset="-12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440">
          <p15:clr>
            <a:srgbClr val="9AA0A6"/>
          </p15:clr>
        </p15:guide>
        <p15:guide id="2" pos="454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9DDE51-0959-44A8-870B-EDCF07F005C5}">
  <a:tblStyle styleId="{C99DDE51-0959-44A8-870B-EDCF07F005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17" y="451"/>
      </p:cViewPr>
      <p:guideLst>
        <p:guide pos="1440"/>
        <p:guide pos="45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457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9899f81a2_1_1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9899f81a2_1_1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48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56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556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598158737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598158737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23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5981587379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5981587379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652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Google Shape;3099;g59899f81a2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0" name="Google Shape;3100;g59899f81a2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226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9" name="Google Shape;4899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0" name="Google Shape;4900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51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9899f81a2_1_1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9899f81a2_1_1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97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8474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8474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474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962148" y="1201675"/>
            <a:ext cx="5219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6000"/>
              <a:buFont typeface="Arvo"/>
              <a:buNone/>
              <a:defRPr sz="6000">
                <a:solidFill>
                  <a:srgbClr val="541C1D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528303" y="3295238"/>
            <a:ext cx="208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TEXT 1">
  <p:cSld name="TITLE_1_1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1791325" y="2035000"/>
            <a:ext cx="5598000" cy="313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2234100" y="2403800"/>
            <a:ext cx="46758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_1_1_1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4010100" y="2773538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4010100" y="697088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ctrTitle"/>
          </p:nvPr>
        </p:nvSpPr>
        <p:spPr>
          <a:xfrm flipH="1">
            <a:off x="5213413" y="697076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 flipH="1">
            <a:off x="5210375" y="1177588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ctrTitle" idx="2"/>
          </p:nvPr>
        </p:nvSpPr>
        <p:spPr>
          <a:xfrm flipH="1">
            <a:off x="5235300" y="2773526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ubTitle" idx="3"/>
          </p:nvPr>
        </p:nvSpPr>
        <p:spPr>
          <a:xfrm flipH="1">
            <a:off x="5189266" y="3254038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 idx="4"/>
          </p:nvPr>
        </p:nvSpPr>
        <p:spPr>
          <a:xfrm>
            <a:off x="608860" y="2123400"/>
            <a:ext cx="26754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">
  <p:cSld name="CUSTOM_1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-9375"/>
            <a:ext cx="2719800" cy="515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ctrTitle"/>
          </p:nvPr>
        </p:nvSpPr>
        <p:spPr>
          <a:xfrm>
            <a:off x="3961500" y="2025782"/>
            <a:ext cx="2319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ubTitle" idx="1"/>
          </p:nvPr>
        </p:nvSpPr>
        <p:spPr>
          <a:xfrm>
            <a:off x="3961500" y="2487232"/>
            <a:ext cx="1905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title" idx="2" hasCustomPrompt="1"/>
          </p:nvPr>
        </p:nvSpPr>
        <p:spPr>
          <a:xfrm>
            <a:off x="1575025" y="2282850"/>
            <a:ext cx="21969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00"/>
              <a:buNone/>
              <a:defRPr sz="6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">
  <p:cSld name="CUSTOM_1_1_1_1_1_1_1_1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 flipH="1">
            <a:off x="3141747" y="1231475"/>
            <a:ext cx="2860500" cy="177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3600"/>
              <a:buNone/>
              <a:defRPr sz="3600">
                <a:solidFill>
                  <a:srgbClr val="FAE1C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 flipH="1">
            <a:off x="3068547" y="2875625"/>
            <a:ext cx="3006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+ TEXT">
  <p:cSld name="CUSTOM_7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 flipH="1">
            <a:off x="9125186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/>
          <p:nvPr/>
        </p:nvSpPr>
        <p:spPr>
          <a:xfrm flipH="1">
            <a:off x="9125186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799930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 flipH="1">
            <a:off x="1143933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1"/>
          </p:nvPr>
        </p:nvSpPr>
        <p:spPr>
          <a:xfrm flipH="1">
            <a:off x="3179700" y="2598450"/>
            <a:ext cx="27846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title" hasCustomPrompt="1"/>
          </p:nvPr>
        </p:nvSpPr>
        <p:spPr>
          <a:xfrm flipH="1">
            <a:off x="363150" y="1809713"/>
            <a:ext cx="8417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6000"/>
              <a:buNone/>
              <a:defRPr sz="6000">
                <a:solidFill>
                  <a:srgbClr val="541C1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9_1">
    <p:bg>
      <p:bgPr>
        <a:noFill/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USTOM_12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4722997" y="357800"/>
            <a:ext cx="38082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vo"/>
              <a:buNone/>
              <a:defRPr sz="2800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6" r:id="rId4"/>
    <p:sldLayoutId id="2147483660" r:id="rId5"/>
    <p:sldLayoutId id="2147483664" r:id="rId6"/>
    <p:sldLayoutId id="2147483671" r:id="rId7"/>
    <p:sldLayoutId id="2147483672" r:id="rId8"/>
    <p:sldLayoutId id="214748367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/>
          <p:nvPr/>
        </p:nvSpPr>
        <p:spPr>
          <a:xfrm rot="10800000">
            <a:off x="-246523" y="-621760"/>
            <a:ext cx="2828932" cy="1718070"/>
          </a:xfrm>
          <a:custGeom>
            <a:avLst/>
            <a:gdLst/>
            <a:ahLst/>
            <a:cxnLst/>
            <a:rect l="l" t="t" r="r" b="b"/>
            <a:pathLst>
              <a:path w="282399" h="187511" extrusionOk="0">
                <a:moveTo>
                  <a:pt x="146637" y="1"/>
                </a:moveTo>
                <a:cubicBezTo>
                  <a:pt x="118086" y="1"/>
                  <a:pt x="89551" y="1375"/>
                  <a:pt x="61124" y="4122"/>
                </a:cubicBezTo>
                <a:cubicBezTo>
                  <a:pt x="60422" y="4190"/>
                  <a:pt x="59797" y="4211"/>
                  <a:pt x="59244" y="4211"/>
                </a:cubicBezTo>
                <a:cubicBezTo>
                  <a:pt x="58290" y="4211"/>
                  <a:pt x="57550" y="4147"/>
                  <a:pt x="57000" y="4147"/>
                </a:cubicBezTo>
                <a:cubicBezTo>
                  <a:pt x="55571" y="4147"/>
                  <a:pt x="55419" y="4576"/>
                  <a:pt x="56106" y="7661"/>
                </a:cubicBezTo>
                <a:lnTo>
                  <a:pt x="55993" y="7643"/>
                </a:lnTo>
                <a:lnTo>
                  <a:pt x="55993" y="7643"/>
                </a:lnTo>
                <a:cubicBezTo>
                  <a:pt x="56911" y="14665"/>
                  <a:pt x="62398" y="21107"/>
                  <a:pt x="60918" y="28036"/>
                </a:cubicBezTo>
                <a:cubicBezTo>
                  <a:pt x="60225" y="31201"/>
                  <a:pt x="58147" y="33860"/>
                  <a:pt x="56012" y="36294"/>
                </a:cubicBezTo>
                <a:cubicBezTo>
                  <a:pt x="47379" y="46088"/>
                  <a:pt x="36892" y="54010"/>
                  <a:pt x="27266" y="62830"/>
                </a:cubicBezTo>
                <a:cubicBezTo>
                  <a:pt x="17641" y="71631"/>
                  <a:pt x="8652" y="81725"/>
                  <a:pt x="4326" y="94028"/>
                </a:cubicBezTo>
                <a:cubicBezTo>
                  <a:pt x="0" y="106332"/>
                  <a:pt x="1199" y="121276"/>
                  <a:pt x="10132" y="130789"/>
                </a:cubicBezTo>
                <a:cubicBezTo>
                  <a:pt x="16517" y="137605"/>
                  <a:pt x="26012" y="140957"/>
                  <a:pt x="32042" y="148111"/>
                </a:cubicBezTo>
                <a:cubicBezTo>
                  <a:pt x="36686" y="153616"/>
                  <a:pt x="38821" y="160864"/>
                  <a:pt x="43465" y="166388"/>
                </a:cubicBezTo>
                <a:cubicBezTo>
                  <a:pt x="48016" y="171837"/>
                  <a:pt x="54607" y="175152"/>
                  <a:pt x="61180" y="177793"/>
                </a:cubicBezTo>
                <a:cubicBezTo>
                  <a:pt x="77375" y="184249"/>
                  <a:pt x="94558" y="187511"/>
                  <a:pt x="111805" y="187511"/>
                </a:cubicBezTo>
                <a:cubicBezTo>
                  <a:pt x="121621" y="187511"/>
                  <a:pt x="131457" y="186454"/>
                  <a:pt x="141143" y="184328"/>
                </a:cubicBezTo>
                <a:cubicBezTo>
                  <a:pt x="163353" y="179422"/>
                  <a:pt x="184589" y="168879"/>
                  <a:pt x="207323" y="168598"/>
                </a:cubicBezTo>
                <a:cubicBezTo>
                  <a:pt x="207648" y="168594"/>
                  <a:pt x="207974" y="168592"/>
                  <a:pt x="208300" y="168592"/>
                </a:cubicBezTo>
                <a:cubicBezTo>
                  <a:pt x="212694" y="168592"/>
                  <a:pt x="217158" y="168916"/>
                  <a:pt x="221563" y="168916"/>
                </a:cubicBezTo>
                <a:cubicBezTo>
                  <a:pt x="226409" y="168916"/>
                  <a:pt x="231183" y="168524"/>
                  <a:pt x="235713" y="166875"/>
                </a:cubicBezTo>
                <a:cubicBezTo>
                  <a:pt x="244327" y="163729"/>
                  <a:pt x="250750" y="156444"/>
                  <a:pt x="255956" y="148897"/>
                </a:cubicBezTo>
                <a:cubicBezTo>
                  <a:pt x="275020" y="121238"/>
                  <a:pt x="282398" y="85807"/>
                  <a:pt x="276013" y="52830"/>
                </a:cubicBezTo>
                <a:cubicBezTo>
                  <a:pt x="273953" y="42287"/>
                  <a:pt x="270395" y="31688"/>
                  <a:pt x="263147" y="23748"/>
                </a:cubicBezTo>
                <a:cubicBezTo>
                  <a:pt x="254402" y="14159"/>
                  <a:pt x="241443" y="9646"/>
                  <a:pt x="228803" y="6762"/>
                </a:cubicBezTo>
                <a:cubicBezTo>
                  <a:pt x="206930" y="1762"/>
                  <a:pt x="184402" y="508"/>
                  <a:pt x="161986" y="133"/>
                </a:cubicBezTo>
                <a:cubicBezTo>
                  <a:pt x="156869" y="45"/>
                  <a:pt x="151753" y="1"/>
                  <a:pt x="1466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 rot="10800000">
            <a:off x="7182766" y="3339995"/>
            <a:ext cx="2878649" cy="1807001"/>
            <a:chOff x="236700" y="391800"/>
            <a:chExt cx="7184050" cy="4930425"/>
          </a:xfrm>
        </p:grpSpPr>
        <p:sp>
          <p:nvSpPr>
            <p:cNvPr id="176" name="Google Shape;176;p30"/>
            <p:cNvSpPr/>
            <p:nvPr/>
          </p:nvSpPr>
          <p:spPr>
            <a:xfrm>
              <a:off x="309275" y="518025"/>
              <a:ext cx="7059975" cy="4687775"/>
            </a:xfrm>
            <a:custGeom>
              <a:avLst/>
              <a:gdLst/>
              <a:ahLst/>
              <a:cxnLst/>
              <a:rect l="l" t="t" r="r" b="b"/>
              <a:pathLst>
                <a:path w="282399" h="187511" extrusionOk="0">
                  <a:moveTo>
                    <a:pt x="146637" y="1"/>
                  </a:moveTo>
                  <a:cubicBezTo>
                    <a:pt x="118086" y="1"/>
                    <a:pt x="89551" y="1375"/>
                    <a:pt x="61124" y="4122"/>
                  </a:cubicBezTo>
                  <a:cubicBezTo>
                    <a:pt x="60422" y="4190"/>
                    <a:pt x="59797" y="4211"/>
                    <a:pt x="59244" y="4211"/>
                  </a:cubicBezTo>
                  <a:cubicBezTo>
                    <a:pt x="58290" y="4211"/>
                    <a:pt x="57550" y="4147"/>
                    <a:pt x="57000" y="4147"/>
                  </a:cubicBezTo>
                  <a:cubicBezTo>
                    <a:pt x="55571" y="4147"/>
                    <a:pt x="55419" y="4576"/>
                    <a:pt x="56106" y="7661"/>
                  </a:cubicBezTo>
                  <a:lnTo>
                    <a:pt x="55993" y="7643"/>
                  </a:lnTo>
                  <a:lnTo>
                    <a:pt x="55993" y="7643"/>
                  </a:lnTo>
                  <a:cubicBezTo>
                    <a:pt x="56911" y="14665"/>
                    <a:pt x="62398" y="21107"/>
                    <a:pt x="60918" y="28036"/>
                  </a:cubicBezTo>
                  <a:cubicBezTo>
                    <a:pt x="60225" y="31201"/>
                    <a:pt x="58147" y="33860"/>
                    <a:pt x="56012" y="36294"/>
                  </a:cubicBezTo>
                  <a:cubicBezTo>
                    <a:pt x="47379" y="46088"/>
                    <a:pt x="36892" y="54010"/>
                    <a:pt x="27266" y="62830"/>
                  </a:cubicBezTo>
                  <a:cubicBezTo>
                    <a:pt x="17641" y="71631"/>
                    <a:pt x="8652" y="81725"/>
                    <a:pt x="4326" y="94028"/>
                  </a:cubicBezTo>
                  <a:cubicBezTo>
                    <a:pt x="0" y="106332"/>
                    <a:pt x="1199" y="121276"/>
                    <a:pt x="10132" y="130789"/>
                  </a:cubicBezTo>
                  <a:cubicBezTo>
                    <a:pt x="16517" y="137605"/>
                    <a:pt x="26012" y="140957"/>
                    <a:pt x="32042" y="148111"/>
                  </a:cubicBezTo>
                  <a:cubicBezTo>
                    <a:pt x="36686" y="153616"/>
                    <a:pt x="38821" y="160864"/>
                    <a:pt x="43465" y="166388"/>
                  </a:cubicBezTo>
                  <a:cubicBezTo>
                    <a:pt x="48016" y="171837"/>
                    <a:pt x="54607" y="175152"/>
                    <a:pt x="61180" y="177793"/>
                  </a:cubicBezTo>
                  <a:cubicBezTo>
                    <a:pt x="77375" y="184249"/>
                    <a:pt x="94558" y="187511"/>
                    <a:pt x="111805" y="187511"/>
                  </a:cubicBezTo>
                  <a:cubicBezTo>
                    <a:pt x="121621" y="187511"/>
                    <a:pt x="131457" y="186454"/>
                    <a:pt x="141143" y="184328"/>
                  </a:cubicBezTo>
                  <a:cubicBezTo>
                    <a:pt x="163353" y="179422"/>
                    <a:pt x="184589" y="168879"/>
                    <a:pt x="207323" y="168598"/>
                  </a:cubicBezTo>
                  <a:cubicBezTo>
                    <a:pt x="207648" y="168594"/>
                    <a:pt x="207974" y="168592"/>
                    <a:pt x="208300" y="168592"/>
                  </a:cubicBezTo>
                  <a:cubicBezTo>
                    <a:pt x="212694" y="168592"/>
                    <a:pt x="217158" y="168916"/>
                    <a:pt x="221563" y="168916"/>
                  </a:cubicBezTo>
                  <a:cubicBezTo>
                    <a:pt x="226409" y="168916"/>
                    <a:pt x="231183" y="168524"/>
                    <a:pt x="235713" y="166875"/>
                  </a:cubicBezTo>
                  <a:cubicBezTo>
                    <a:pt x="244327" y="163729"/>
                    <a:pt x="250750" y="156444"/>
                    <a:pt x="255956" y="148897"/>
                  </a:cubicBezTo>
                  <a:cubicBezTo>
                    <a:pt x="275020" y="121238"/>
                    <a:pt x="282398" y="85807"/>
                    <a:pt x="276013" y="52830"/>
                  </a:cubicBezTo>
                  <a:cubicBezTo>
                    <a:pt x="273953" y="42287"/>
                    <a:pt x="270395" y="31688"/>
                    <a:pt x="263147" y="23748"/>
                  </a:cubicBezTo>
                  <a:cubicBezTo>
                    <a:pt x="254402" y="14159"/>
                    <a:pt x="241443" y="9646"/>
                    <a:pt x="228803" y="6762"/>
                  </a:cubicBezTo>
                  <a:cubicBezTo>
                    <a:pt x="206930" y="1762"/>
                    <a:pt x="184402" y="508"/>
                    <a:pt x="161986" y="133"/>
                  </a:cubicBezTo>
                  <a:cubicBezTo>
                    <a:pt x="156869" y="45"/>
                    <a:pt x="151753" y="1"/>
                    <a:pt x="146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236700" y="391800"/>
              <a:ext cx="7184050" cy="4930425"/>
            </a:xfrm>
            <a:custGeom>
              <a:avLst/>
              <a:gdLst/>
              <a:ahLst/>
              <a:cxnLst/>
              <a:rect l="l" t="t" r="r" b="b"/>
              <a:pathLst>
                <a:path w="287362" h="197217" extrusionOk="0">
                  <a:moveTo>
                    <a:pt x="241144" y="9433"/>
                  </a:moveTo>
                  <a:lnTo>
                    <a:pt x="241144" y="9433"/>
                  </a:lnTo>
                  <a:cubicBezTo>
                    <a:pt x="241268" y="9471"/>
                    <a:pt x="241392" y="9508"/>
                    <a:pt x="241515" y="9544"/>
                  </a:cubicBezTo>
                  <a:lnTo>
                    <a:pt x="241515" y="9544"/>
                  </a:lnTo>
                  <a:cubicBezTo>
                    <a:pt x="241391" y="9507"/>
                    <a:pt x="241268" y="9470"/>
                    <a:pt x="241144" y="9433"/>
                  </a:cubicBezTo>
                  <a:close/>
                  <a:moveTo>
                    <a:pt x="241515" y="9544"/>
                  </a:moveTo>
                  <a:cubicBezTo>
                    <a:pt x="241983" y="9686"/>
                    <a:pt x="242450" y="9831"/>
                    <a:pt x="242916" y="9980"/>
                  </a:cubicBezTo>
                  <a:lnTo>
                    <a:pt x="242916" y="9980"/>
                  </a:lnTo>
                  <a:cubicBezTo>
                    <a:pt x="242452" y="9822"/>
                    <a:pt x="241988" y="9685"/>
                    <a:pt x="241515" y="9544"/>
                  </a:cubicBezTo>
                  <a:close/>
                  <a:moveTo>
                    <a:pt x="242916" y="9980"/>
                  </a:moveTo>
                  <a:lnTo>
                    <a:pt x="242916" y="9980"/>
                  </a:lnTo>
                  <a:cubicBezTo>
                    <a:pt x="242931" y="9985"/>
                    <a:pt x="242946" y="9990"/>
                    <a:pt x="242960" y="9995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3191" y="10068"/>
                    <a:pt x="243054" y="10024"/>
                    <a:pt x="242916" y="9980"/>
                  </a:cubicBezTo>
                  <a:close/>
                  <a:moveTo>
                    <a:pt x="229165" y="13744"/>
                  </a:moveTo>
                  <a:lnTo>
                    <a:pt x="229402" y="13797"/>
                  </a:lnTo>
                  <a:cubicBezTo>
                    <a:pt x="231069" y="14152"/>
                    <a:pt x="232698" y="14527"/>
                    <a:pt x="234327" y="14958"/>
                  </a:cubicBezTo>
                  <a:cubicBezTo>
                    <a:pt x="237586" y="15782"/>
                    <a:pt x="240788" y="16718"/>
                    <a:pt x="243897" y="17860"/>
                  </a:cubicBezTo>
                  <a:cubicBezTo>
                    <a:pt x="247005" y="18965"/>
                    <a:pt x="250002" y="20295"/>
                    <a:pt x="252904" y="21849"/>
                  </a:cubicBezTo>
                  <a:cubicBezTo>
                    <a:pt x="255751" y="23385"/>
                    <a:pt x="258410" y="25201"/>
                    <a:pt x="260882" y="27298"/>
                  </a:cubicBezTo>
                  <a:cubicBezTo>
                    <a:pt x="265732" y="31456"/>
                    <a:pt x="269309" y="36886"/>
                    <a:pt x="271799" y="42860"/>
                  </a:cubicBezTo>
                  <a:cubicBezTo>
                    <a:pt x="273054" y="45856"/>
                    <a:pt x="274084" y="48946"/>
                    <a:pt x="274889" y="52111"/>
                  </a:cubicBezTo>
                  <a:cubicBezTo>
                    <a:pt x="275713" y="55276"/>
                    <a:pt x="276331" y="58516"/>
                    <a:pt x="276874" y="61755"/>
                  </a:cubicBezTo>
                  <a:cubicBezTo>
                    <a:pt x="280882" y="87692"/>
                    <a:pt x="276612" y="114227"/>
                    <a:pt x="264646" y="137579"/>
                  </a:cubicBezTo>
                  <a:cubicBezTo>
                    <a:pt x="270601" y="125856"/>
                    <a:pt x="274683" y="113272"/>
                    <a:pt x="276706" y="100276"/>
                  </a:cubicBezTo>
                  <a:cubicBezTo>
                    <a:pt x="278785" y="87261"/>
                    <a:pt x="278766" y="74003"/>
                    <a:pt x="276650" y="60988"/>
                  </a:cubicBezTo>
                  <a:cubicBezTo>
                    <a:pt x="276125" y="57748"/>
                    <a:pt x="275451" y="54546"/>
                    <a:pt x="274608" y="51400"/>
                  </a:cubicBezTo>
                  <a:cubicBezTo>
                    <a:pt x="273785" y="48272"/>
                    <a:pt x="272717" y="45201"/>
                    <a:pt x="271444" y="42242"/>
                  </a:cubicBezTo>
                  <a:cubicBezTo>
                    <a:pt x="270189" y="39302"/>
                    <a:pt x="268635" y="36531"/>
                    <a:pt x="266799" y="33928"/>
                  </a:cubicBezTo>
                  <a:cubicBezTo>
                    <a:pt x="266706" y="33759"/>
                    <a:pt x="266575" y="33591"/>
                    <a:pt x="266462" y="33441"/>
                  </a:cubicBezTo>
                  <a:lnTo>
                    <a:pt x="266107" y="32973"/>
                  </a:lnTo>
                  <a:lnTo>
                    <a:pt x="265376" y="32036"/>
                  </a:lnTo>
                  <a:lnTo>
                    <a:pt x="264627" y="31137"/>
                  </a:lnTo>
                  <a:cubicBezTo>
                    <a:pt x="264365" y="30838"/>
                    <a:pt x="264122" y="30538"/>
                    <a:pt x="263841" y="30257"/>
                  </a:cubicBezTo>
                  <a:cubicBezTo>
                    <a:pt x="262755" y="29096"/>
                    <a:pt x="261612" y="28010"/>
                    <a:pt x="260414" y="26999"/>
                  </a:cubicBezTo>
                  <a:cubicBezTo>
                    <a:pt x="257960" y="24958"/>
                    <a:pt x="255301" y="23179"/>
                    <a:pt x="252474" y="21680"/>
                  </a:cubicBezTo>
                  <a:cubicBezTo>
                    <a:pt x="249608" y="20164"/>
                    <a:pt x="246631" y="18853"/>
                    <a:pt x="243578" y="17767"/>
                  </a:cubicBezTo>
                  <a:cubicBezTo>
                    <a:pt x="240507" y="16662"/>
                    <a:pt x="237361" y="15725"/>
                    <a:pt x="234159" y="14920"/>
                  </a:cubicBezTo>
                  <a:cubicBezTo>
                    <a:pt x="232548" y="14508"/>
                    <a:pt x="230938" y="14134"/>
                    <a:pt x="229309" y="13778"/>
                  </a:cubicBezTo>
                  <a:cubicBezTo>
                    <a:pt x="229261" y="13767"/>
                    <a:pt x="229213" y="13755"/>
                    <a:pt x="229165" y="13744"/>
                  </a:cubicBezTo>
                  <a:close/>
                  <a:moveTo>
                    <a:pt x="246801" y="170526"/>
                  </a:moveTo>
                  <a:cubicBezTo>
                    <a:pt x="246563" y="170692"/>
                    <a:pt x="246324" y="170858"/>
                    <a:pt x="246088" y="171025"/>
                  </a:cubicBezTo>
                  <a:cubicBezTo>
                    <a:pt x="245264" y="171512"/>
                    <a:pt x="244477" y="172036"/>
                    <a:pt x="243635" y="172467"/>
                  </a:cubicBezTo>
                  <a:cubicBezTo>
                    <a:pt x="244721" y="171873"/>
                    <a:pt x="245774" y="171223"/>
                    <a:pt x="246801" y="170526"/>
                  </a:cubicBezTo>
                  <a:close/>
                  <a:moveTo>
                    <a:pt x="144350" y="0"/>
                  </a:moveTo>
                  <a:cubicBezTo>
                    <a:pt x="138908" y="0"/>
                    <a:pt x="133456" y="52"/>
                    <a:pt x="127998" y="164"/>
                  </a:cubicBezTo>
                  <a:cubicBezTo>
                    <a:pt x="120357" y="351"/>
                    <a:pt x="113278" y="707"/>
                    <a:pt x="106724" y="1175"/>
                  </a:cubicBezTo>
                  <a:cubicBezTo>
                    <a:pt x="100188" y="1643"/>
                    <a:pt x="94196" y="2242"/>
                    <a:pt x="88746" y="2860"/>
                  </a:cubicBezTo>
                  <a:cubicBezTo>
                    <a:pt x="106034" y="1916"/>
                    <a:pt x="123596" y="1422"/>
                    <a:pt x="141345" y="1422"/>
                  </a:cubicBezTo>
                  <a:cubicBezTo>
                    <a:pt x="151398" y="1422"/>
                    <a:pt x="161511" y="1580"/>
                    <a:pt x="171668" y="1905"/>
                  </a:cubicBezTo>
                  <a:cubicBezTo>
                    <a:pt x="178709" y="2130"/>
                    <a:pt x="185751" y="2486"/>
                    <a:pt x="192867" y="3029"/>
                  </a:cubicBezTo>
                  <a:cubicBezTo>
                    <a:pt x="199964" y="3553"/>
                    <a:pt x="207061" y="4321"/>
                    <a:pt x="214159" y="5370"/>
                  </a:cubicBezTo>
                  <a:cubicBezTo>
                    <a:pt x="221256" y="6381"/>
                    <a:pt x="228316" y="7767"/>
                    <a:pt x="235357" y="9508"/>
                  </a:cubicBezTo>
                  <a:cubicBezTo>
                    <a:pt x="238915" y="10407"/>
                    <a:pt x="242417" y="11456"/>
                    <a:pt x="245863" y="12710"/>
                  </a:cubicBezTo>
                  <a:cubicBezTo>
                    <a:pt x="249365" y="13965"/>
                    <a:pt x="252773" y="15482"/>
                    <a:pt x="256050" y="17280"/>
                  </a:cubicBezTo>
                  <a:cubicBezTo>
                    <a:pt x="259365" y="19115"/>
                    <a:pt x="262474" y="21325"/>
                    <a:pt x="265301" y="23871"/>
                  </a:cubicBezTo>
                  <a:cubicBezTo>
                    <a:pt x="268148" y="26437"/>
                    <a:pt x="270638" y="29396"/>
                    <a:pt x="272680" y="32635"/>
                  </a:cubicBezTo>
                  <a:cubicBezTo>
                    <a:pt x="273710" y="34227"/>
                    <a:pt x="274646" y="35875"/>
                    <a:pt x="275489" y="37579"/>
                  </a:cubicBezTo>
                  <a:cubicBezTo>
                    <a:pt x="275882" y="38441"/>
                    <a:pt x="276294" y="39302"/>
                    <a:pt x="276650" y="40164"/>
                  </a:cubicBezTo>
                  <a:cubicBezTo>
                    <a:pt x="276837" y="40594"/>
                    <a:pt x="277024" y="41025"/>
                    <a:pt x="277211" y="41456"/>
                  </a:cubicBezTo>
                  <a:lnTo>
                    <a:pt x="277717" y="42767"/>
                  </a:lnTo>
                  <a:cubicBezTo>
                    <a:pt x="277886" y="43197"/>
                    <a:pt x="278035" y="43628"/>
                    <a:pt x="278204" y="44077"/>
                  </a:cubicBezTo>
                  <a:cubicBezTo>
                    <a:pt x="278354" y="44508"/>
                    <a:pt x="278522" y="44958"/>
                    <a:pt x="278672" y="45388"/>
                  </a:cubicBezTo>
                  <a:cubicBezTo>
                    <a:pt x="278953" y="46287"/>
                    <a:pt x="279253" y="47167"/>
                    <a:pt x="279496" y="48047"/>
                  </a:cubicBezTo>
                  <a:cubicBezTo>
                    <a:pt x="280039" y="49826"/>
                    <a:pt x="280489" y="51624"/>
                    <a:pt x="280901" y="53422"/>
                  </a:cubicBezTo>
                  <a:cubicBezTo>
                    <a:pt x="281107" y="54302"/>
                    <a:pt x="281313" y="55201"/>
                    <a:pt x="281481" y="56100"/>
                  </a:cubicBezTo>
                  <a:lnTo>
                    <a:pt x="281762" y="57448"/>
                  </a:lnTo>
                  <a:lnTo>
                    <a:pt x="281987" y="58815"/>
                  </a:lnTo>
                  <a:cubicBezTo>
                    <a:pt x="282155" y="59714"/>
                    <a:pt x="282324" y="60613"/>
                    <a:pt x="282455" y="61512"/>
                  </a:cubicBezTo>
                  <a:cubicBezTo>
                    <a:pt x="282586" y="62411"/>
                    <a:pt x="282736" y="63328"/>
                    <a:pt x="282848" y="64227"/>
                  </a:cubicBezTo>
                  <a:cubicBezTo>
                    <a:pt x="283354" y="67860"/>
                    <a:pt x="283653" y="71493"/>
                    <a:pt x="283822" y="75145"/>
                  </a:cubicBezTo>
                  <a:cubicBezTo>
                    <a:pt x="284009" y="78797"/>
                    <a:pt x="284047" y="82448"/>
                    <a:pt x="283897" y="86100"/>
                  </a:cubicBezTo>
                  <a:cubicBezTo>
                    <a:pt x="283747" y="89752"/>
                    <a:pt x="283466" y="93385"/>
                    <a:pt x="283017" y="97018"/>
                  </a:cubicBezTo>
                  <a:cubicBezTo>
                    <a:pt x="282155" y="104246"/>
                    <a:pt x="280676" y="111400"/>
                    <a:pt x="278635" y="118385"/>
                  </a:cubicBezTo>
                  <a:cubicBezTo>
                    <a:pt x="277623" y="121886"/>
                    <a:pt x="276444" y="125313"/>
                    <a:pt x="275133" y="128703"/>
                  </a:cubicBezTo>
                  <a:cubicBezTo>
                    <a:pt x="273841" y="132092"/>
                    <a:pt x="272399" y="135426"/>
                    <a:pt x="270807" y="138684"/>
                  </a:cubicBezTo>
                  <a:cubicBezTo>
                    <a:pt x="269234" y="141943"/>
                    <a:pt x="267511" y="145145"/>
                    <a:pt x="265657" y="148253"/>
                  </a:cubicBezTo>
                  <a:cubicBezTo>
                    <a:pt x="265189" y="149021"/>
                    <a:pt x="264740" y="149808"/>
                    <a:pt x="264253" y="150557"/>
                  </a:cubicBezTo>
                  <a:lnTo>
                    <a:pt x="262792" y="152842"/>
                  </a:lnTo>
                  <a:lnTo>
                    <a:pt x="261275" y="155089"/>
                  </a:lnTo>
                  <a:cubicBezTo>
                    <a:pt x="261032" y="155463"/>
                    <a:pt x="260769" y="155838"/>
                    <a:pt x="260507" y="156212"/>
                  </a:cubicBezTo>
                  <a:cubicBezTo>
                    <a:pt x="260245" y="156568"/>
                    <a:pt x="259983" y="156943"/>
                    <a:pt x="259721" y="157317"/>
                  </a:cubicBezTo>
                  <a:cubicBezTo>
                    <a:pt x="258653" y="158778"/>
                    <a:pt x="257530" y="160220"/>
                    <a:pt x="256350" y="161624"/>
                  </a:cubicBezTo>
                  <a:cubicBezTo>
                    <a:pt x="255189" y="163048"/>
                    <a:pt x="253934" y="164396"/>
                    <a:pt x="252605" y="165707"/>
                  </a:cubicBezTo>
                  <a:cubicBezTo>
                    <a:pt x="252268" y="166025"/>
                    <a:pt x="251949" y="166362"/>
                    <a:pt x="251612" y="166680"/>
                  </a:cubicBezTo>
                  <a:lnTo>
                    <a:pt x="250563" y="167617"/>
                  </a:lnTo>
                  <a:cubicBezTo>
                    <a:pt x="250208" y="167916"/>
                    <a:pt x="249852" y="168216"/>
                    <a:pt x="249496" y="168516"/>
                  </a:cubicBezTo>
                  <a:cubicBezTo>
                    <a:pt x="249140" y="168815"/>
                    <a:pt x="248766" y="169096"/>
                    <a:pt x="248391" y="169377"/>
                  </a:cubicBezTo>
                  <a:cubicBezTo>
                    <a:pt x="248191" y="169532"/>
                    <a:pt x="247989" y="169683"/>
                    <a:pt x="247785" y="169831"/>
                  </a:cubicBezTo>
                  <a:lnTo>
                    <a:pt x="247785" y="169831"/>
                  </a:lnTo>
                  <a:cubicBezTo>
                    <a:pt x="248377" y="169352"/>
                    <a:pt x="249000" y="168903"/>
                    <a:pt x="249571" y="168403"/>
                  </a:cubicBezTo>
                  <a:cubicBezTo>
                    <a:pt x="249871" y="168160"/>
                    <a:pt x="250189" y="167898"/>
                    <a:pt x="250489" y="167636"/>
                  </a:cubicBezTo>
                  <a:lnTo>
                    <a:pt x="251369" y="166830"/>
                  </a:lnTo>
                  <a:lnTo>
                    <a:pt x="251818" y="166437"/>
                  </a:lnTo>
                  <a:lnTo>
                    <a:pt x="252230" y="166006"/>
                  </a:lnTo>
                  <a:lnTo>
                    <a:pt x="253092" y="165182"/>
                  </a:lnTo>
                  <a:lnTo>
                    <a:pt x="253916" y="164302"/>
                  </a:lnTo>
                  <a:lnTo>
                    <a:pt x="254309" y="163871"/>
                  </a:lnTo>
                  <a:lnTo>
                    <a:pt x="254721" y="163441"/>
                  </a:lnTo>
                  <a:lnTo>
                    <a:pt x="255507" y="162542"/>
                  </a:lnTo>
                  <a:lnTo>
                    <a:pt x="256275" y="161643"/>
                  </a:lnTo>
                  <a:cubicBezTo>
                    <a:pt x="256781" y="161025"/>
                    <a:pt x="257268" y="160407"/>
                    <a:pt x="257754" y="159789"/>
                  </a:cubicBezTo>
                  <a:cubicBezTo>
                    <a:pt x="258728" y="158534"/>
                    <a:pt x="259683" y="157280"/>
                    <a:pt x="260563" y="155988"/>
                  </a:cubicBezTo>
                  <a:cubicBezTo>
                    <a:pt x="261032" y="155332"/>
                    <a:pt x="261462" y="154677"/>
                    <a:pt x="261893" y="154021"/>
                  </a:cubicBezTo>
                  <a:cubicBezTo>
                    <a:pt x="262324" y="153366"/>
                    <a:pt x="262773" y="152710"/>
                    <a:pt x="263185" y="152055"/>
                  </a:cubicBezTo>
                  <a:lnTo>
                    <a:pt x="264459" y="150051"/>
                  </a:lnTo>
                  <a:lnTo>
                    <a:pt x="265676" y="148010"/>
                  </a:lnTo>
                  <a:cubicBezTo>
                    <a:pt x="266088" y="147336"/>
                    <a:pt x="266481" y="146624"/>
                    <a:pt x="266856" y="145931"/>
                  </a:cubicBezTo>
                  <a:cubicBezTo>
                    <a:pt x="267249" y="145257"/>
                    <a:pt x="267642" y="144546"/>
                    <a:pt x="268017" y="143853"/>
                  </a:cubicBezTo>
                  <a:cubicBezTo>
                    <a:pt x="280264" y="120988"/>
                    <a:pt x="285507" y="95032"/>
                    <a:pt x="283148" y="69209"/>
                  </a:cubicBezTo>
                  <a:lnTo>
                    <a:pt x="282904" y="66830"/>
                  </a:lnTo>
                  <a:lnTo>
                    <a:pt x="282623" y="64471"/>
                  </a:lnTo>
                  <a:cubicBezTo>
                    <a:pt x="282511" y="63684"/>
                    <a:pt x="282399" y="62898"/>
                    <a:pt x="282286" y="62111"/>
                  </a:cubicBezTo>
                  <a:cubicBezTo>
                    <a:pt x="282155" y="61343"/>
                    <a:pt x="282062" y="60557"/>
                    <a:pt x="281912" y="59770"/>
                  </a:cubicBezTo>
                  <a:cubicBezTo>
                    <a:pt x="281406" y="56662"/>
                    <a:pt x="280751" y="53572"/>
                    <a:pt x="279946" y="50538"/>
                  </a:cubicBezTo>
                  <a:cubicBezTo>
                    <a:pt x="279159" y="47486"/>
                    <a:pt x="278185" y="44489"/>
                    <a:pt x="277024" y="41549"/>
                  </a:cubicBezTo>
                  <a:cubicBezTo>
                    <a:pt x="275863" y="38628"/>
                    <a:pt x="274459" y="35800"/>
                    <a:pt x="272792" y="33122"/>
                  </a:cubicBezTo>
                  <a:cubicBezTo>
                    <a:pt x="272492" y="32654"/>
                    <a:pt x="272211" y="32186"/>
                    <a:pt x="271893" y="31718"/>
                  </a:cubicBezTo>
                  <a:lnTo>
                    <a:pt x="270919" y="30332"/>
                  </a:lnTo>
                  <a:cubicBezTo>
                    <a:pt x="270245" y="29433"/>
                    <a:pt x="269571" y="28534"/>
                    <a:pt x="268822" y="27673"/>
                  </a:cubicBezTo>
                  <a:lnTo>
                    <a:pt x="268260" y="27036"/>
                  </a:lnTo>
                  <a:cubicBezTo>
                    <a:pt x="268092" y="26830"/>
                    <a:pt x="267886" y="26624"/>
                    <a:pt x="267680" y="26418"/>
                  </a:cubicBezTo>
                  <a:lnTo>
                    <a:pt x="266519" y="25201"/>
                  </a:lnTo>
                  <a:cubicBezTo>
                    <a:pt x="266125" y="24808"/>
                    <a:pt x="265713" y="24433"/>
                    <a:pt x="265301" y="24059"/>
                  </a:cubicBezTo>
                  <a:cubicBezTo>
                    <a:pt x="264871" y="23684"/>
                    <a:pt x="264477" y="23291"/>
                    <a:pt x="264047" y="22935"/>
                  </a:cubicBezTo>
                  <a:cubicBezTo>
                    <a:pt x="260676" y="20107"/>
                    <a:pt x="256949" y="17729"/>
                    <a:pt x="252979" y="15819"/>
                  </a:cubicBezTo>
                  <a:lnTo>
                    <a:pt x="251519" y="15126"/>
                  </a:lnTo>
                  <a:lnTo>
                    <a:pt x="250039" y="14471"/>
                  </a:lnTo>
                  <a:lnTo>
                    <a:pt x="249309" y="14152"/>
                  </a:lnTo>
                  <a:cubicBezTo>
                    <a:pt x="249047" y="14040"/>
                    <a:pt x="248803" y="13946"/>
                    <a:pt x="248560" y="13853"/>
                  </a:cubicBezTo>
                  <a:lnTo>
                    <a:pt x="247062" y="13253"/>
                  </a:lnTo>
                  <a:cubicBezTo>
                    <a:pt x="246575" y="13066"/>
                    <a:pt x="246069" y="12898"/>
                    <a:pt x="245563" y="12710"/>
                  </a:cubicBezTo>
                  <a:cubicBezTo>
                    <a:pt x="245077" y="12542"/>
                    <a:pt x="244571" y="12336"/>
                    <a:pt x="244065" y="12186"/>
                  </a:cubicBezTo>
                  <a:cubicBezTo>
                    <a:pt x="243073" y="11849"/>
                    <a:pt x="242062" y="11512"/>
                    <a:pt x="241050" y="11212"/>
                  </a:cubicBezTo>
                  <a:cubicBezTo>
                    <a:pt x="237043" y="9976"/>
                    <a:pt x="233017" y="8984"/>
                    <a:pt x="228990" y="8141"/>
                  </a:cubicBezTo>
                  <a:cubicBezTo>
                    <a:pt x="224964" y="7298"/>
                    <a:pt x="220957" y="6531"/>
                    <a:pt x="216949" y="5931"/>
                  </a:cubicBezTo>
                  <a:lnTo>
                    <a:pt x="215432" y="5688"/>
                  </a:lnTo>
                  <a:lnTo>
                    <a:pt x="213934" y="5482"/>
                  </a:lnTo>
                  <a:cubicBezTo>
                    <a:pt x="212942" y="5332"/>
                    <a:pt x="211930" y="5182"/>
                    <a:pt x="210938" y="5051"/>
                  </a:cubicBezTo>
                  <a:cubicBezTo>
                    <a:pt x="208934" y="4789"/>
                    <a:pt x="206930" y="4564"/>
                    <a:pt x="204945" y="4321"/>
                  </a:cubicBezTo>
                  <a:cubicBezTo>
                    <a:pt x="202942" y="4096"/>
                    <a:pt x="200957" y="3909"/>
                    <a:pt x="198953" y="3722"/>
                  </a:cubicBezTo>
                  <a:lnTo>
                    <a:pt x="195975" y="3459"/>
                  </a:lnTo>
                  <a:lnTo>
                    <a:pt x="194496" y="3347"/>
                  </a:lnTo>
                  <a:lnTo>
                    <a:pt x="192998" y="3235"/>
                  </a:lnTo>
                  <a:cubicBezTo>
                    <a:pt x="189028" y="2935"/>
                    <a:pt x="185076" y="2710"/>
                    <a:pt x="181144" y="2542"/>
                  </a:cubicBezTo>
                  <a:cubicBezTo>
                    <a:pt x="177211" y="2355"/>
                    <a:pt x="173297" y="2223"/>
                    <a:pt x="169383" y="2130"/>
                  </a:cubicBezTo>
                  <a:cubicBezTo>
                    <a:pt x="165488" y="2036"/>
                    <a:pt x="161593" y="1961"/>
                    <a:pt x="157698" y="1905"/>
                  </a:cubicBezTo>
                  <a:cubicBezTo>
                    <a:pt x="153822" y="1858"/>
                    <a:pt x="149950" y="1835"/>
                    <a:pt x="146085" y="1835"/>
                  </a:cubicBezTo>
                  <a:cubicBezTo>
                    <a:pt x="142220" y="1835"/>
                    <a:pt x="138363" y="1858"/>
                    <a:pt x="134514" y="1905"/>
                  </a:cubicBezTo>
                  <a:cubicBezTo>
                    <a:pt x="119121" y="2092"/>
                    <a:pt x="103821" y="2635"/>
                    <a:pt x="88559" y="3516"/>
                  </a:cubicBezTo>
                  <a:lnTo>
                    <a:pt x="83578" y="3797"/>
                  </a:lnTo>
                  <a:cubicBezTo>
                    <a:pt x="81930" y="3890"/>
                    <a:pt x="80263" y="4021"/>
                    <a:pt x="78597" y="4115"/>
                  </a:cubicBezTo>
                  <a:cubicBezTo>
                    <a:pt x="76443" y="4414"/>
                    <a:pt x="74383" y="4714"/>
                    <a:pt x="72436" y="4976"/>
                  </a:cubicBezTo>
                  <a:cubicBezTo>
                    <a:pt x="70507" y="5257"/>
                    <a:pt x="68690" y="5538"/>
                    <a:pt x="66967" y="5819"/>
                  </a:cubicBezTo>
                  <a:lnTo>
                    <a:pt x="64552" y="6250"/>
                  </a:lnTo>
                  <a:lnTo>
                    <a:pt x="63447" y="6437"/>
                  </a:lnTo>
                  <a:cubicBezTo>
                    <a:pt x="63128" y="6512"/>
                    <a:pt x="62829" y="6549"/>
                    <a:pt x="62510" y="6605"/>
                  </a:cubicBezTo>
                  <a:cubicBezTo>
                    <a:pt x="61892" y="6680"/>
                    <a:pt x="61312" y="6737"/>
                    <a:pt x="60656" y="6774"/>
                  </a:cubicBezTo>
                  <a:cubicBezTo>
                    <a:pt x="60338" y="6811"/>
                    <a:pt x="60001" y="6830"/>
                    <a:pt x="59552" y="6886"/>
                  </a:cubicBezTo>
                  <a:cubicBezTo>
                    <a:pt x="59439" y="6905"/>
                    <a:pt x="59327" y="6905"/>
                    <a:pt x="59177" y="6943"/>
                  </a:cubicBezTo>
                  <a:lnTo>
                    <a:pt x="58971" y="6980"/>
                  </a:lnTo>
                  <a:lnTo>
                    <a:pt x="58709" y="7036"/>
                  </a:lnTo>
                  <a:lnTo>
                    <a:pt x="58597" y="7074"/>
                  </a:lnTo>
                  <a:lnTo>
                    <a:pt x="58447" y="7130"/>
                  </a:lnTo>
                  <a:cubicBezTo>
                    <a:pt x="58334" y="7167"/>
                    <a:pt x="58222" y="7223"/>
                    <a:pt x="58128" y="7261"/>
                  </a:cubicBezTo>
                  <a:cubicBezTo>
                    <a:pt x="58016" y="7336"/>
                    <a:pt x="57904" y="7392"/>
                    <a:pt x="57791" y="7467"/>
                  </a:cubicBezTo>
                  <a:cubicBezTo>
                    <a:pt x="57660" y="7542"/>
                    <a:pt x="57548" y="7635"/>
                    <a:pt x="57435" y="7729"/>
                  </a:cubicBezTo>
                  <a:cubicBezTo>
                    <a:pt x="57323" y="7823"/>
                    <a:pt x="57229" y="7935"/>
                    <a:pt x="57136" y="8047"/>
                  </a:cubicBezTo>
                  <a:cubicBezTo>
                    <a:pt x="57042" y="8160"/>
                    <a:pt x="56967" y="8291"/>
                    <a:pt x="56911" y="8403"/>
                  </a:cubicBezTo>
                  <a:cubicBezTo>
                    <a:pt x="56836" y="8516"/>
                    <a:pt x="56780" y="8647"/>
                    <a:pt x="56724" y="8759"/>
                  </a:cubicBezTo>
                  <a:cubicBezTo>
                    <a:pt x="56686" y="8853"/>
                    <a:pt x="56649" y="8965"/>
                    <a:pt x="56630" y="9059"/>
                  </a:cubicBezTo>
                  <a:lnTo>
                    <a:pt x="56593" y="9208"/>
                  </a:lnTo>
                  <a:lnTo>
                    <a:pt x="56555" y="9340"/>
                  </a:lnTo>
                  <a:cubicBezTo>
                    <a:pt x="56555" y="9414"/>
                    <a:pt x="56537" y="9489"/>
                    <a:pt x="56518" y="9564"/>
                  </a:cubicBezTo>
                  <a:cubicBezTo>
                    <a:pt x="56518" y="9695"/>
                    <a:pt x="56518" y="9826"/>
                    <a:pt x="56518" y="9958"/>
                  </a:cubicBezTo>
                  <a:cubicBezTo>
                    <a:pt x="56518" y="10089"/>
                    <a:pt x="56537" y="10182"/>
                    <a:pt x="56537" y="10276"/>
                  </a:cubicBezTo>
                  <a:cubicBezTo>
                    <a:pt x="56537" y="10370"/>
                    <a:pt x="56555" y="10463"/>
                    <a:pt x="56574" y="10538"/>
                  </a:cubicBezTo>
                  <a:cubicBezTo>
                    <a:pt x="56593" y="10688"/>
                    <a:pt x="56630" y="10838"/>
                    <a:pt x="56668" y="10988"/>
                  </a:cubicBezTo>
                  <a:cubicBezTo>
                    <a:pt x="56780" y="11381"/>
                    <a:pt x="56911" y="11774"/>
                    <a:pt x="57098" y="12149"/>
                  </a:cubicBezTo>
                  <a:cubicBezTo>
                    <a:pt x="57363" y="12695"/>
                    <a:pt x="57577" y="12976"/>
                    <a:pt x="57727" y="12976"/>
                  </a:cubicBezTo>
                  <a:cubicBezTo>
                    <a:pt x="57736" y="12976"/>
                    <a:pt x="57745" y="12975"/>
                    <a:pt x="57754" y="12973"/>
                  </a:cubicBezTo>
                  <a:cubicBezTo>
                    <a:pt x="57904" y="12935"/>
                    <a:pt x="57979" y="12598"/>
                    <a:pt x="57997" y="11868"/>
                  </a:cubicBezTo>
                  <a:cubicBezTo>
                    <a:pt x="58016" y="11493"/>
                    <a:pt x="57997" y="11044"/>
                    <a:pt x="58035" y="10426"/>
                  </a:cubicBezTo>
                  <a:cubicBezTo>
                    <a:pt x="58053" y="10257"/>
                    <a:pt x="58072" y="10089"/>
                    <a:pt x="58110" y="9920"/>
                  </a:cubicBezTo>
                  <a:cubicBezTo>
                    <a:pt x="58147" y="9695"/>
                    <a:pt x="58241" y="9489"/>
                    <a:pt x="58372" y="9302"/>
                  </a:cubicBezTo>
                  <a:cubicBezTo>
                    <a:pt x="58540" y="9096"/>
                    <a:pt x="58765" y="8946"/>
                    <a:pt x="59027" y="8890"/>
                  </a:cubicBezTo>
                  <a:cubicBezTo>
                    <a:pt x="59178" y="8863"/>
                    <a:pt x="59339" y="8845"/>
                    <a:pt x="59495" y="8845"/>
                  </a:cubicBezTo>
                  <a:cubicBezTo>
                    <a:pt x="59552" y="8845"/>
                    <a:pt x="59609" y="8848"/>
                    <a:pt x="59664" y="8853"/>
                  </a:cubicBezTo>
                  <a:cubicBezTo>
                    <a:pt x="60057" y="8871"/>
                    <a:pt x="60450" y="8928"/>
                    <a:pt x="60881" y="8984"/>
                  </a:cubicBezTo>
                  <a:cubicBezTo>
                    <a:pt x="61293" y="9040"/>
                    <a:pt x="61761" y="9096"/>
                    <a:pt x="62229" y="9134"/>
                  </a:cubicBezTo>
                  <a:cubicBezTo>
                    <a:pt x="62763" y="9162"/>
                    <a:pt x="63297" y="9176"/>
                    <a:pt x="63833" y="9176"/>
                  </a:cubicBezTo>
                  <a:cubicBezTo>
                    <a:pt x="64369" y="9176"/>
                    <a:pt x="64907" y="9162"/>
                    <a:pt x="65450" y="9134"/>
                  </a:cubicBezTo>
                  <a:cubicBezTo>
                    <a:pt x="67829" y="9059"/>
                    <a:pt x="70694" y="8928"/>
                    <a:pt x="74065" y="8778"/>
                  </a:cubicBezTo>
                  <a:lnTo>
                    <a:pt x="76874" y="8534"/>
                  </a:lnTo>
                  <a:lnTo>
                    <a:pt x="80076" y="8291"/>
                  </a:lnTo>
                  <a:cubicBezTo>
                    <a:pt x="82304" y="8122"/>
                    <a:pt x="84627" y="7954"/>
                    <a:pt x="86743" y="7804"/>
                  </a:cubicBezTo>
                  <a:cubicBezTo>
                    <a:pt x="88840" y="7654"/>
                    <a:pt x="90750" y="7523"/>
                    <a:pt x="92117" y="7429"/>
                  </a:cubicBezTo>
                  <a:lnTo>
                    <a:pt x="94346" y="7298"/>
                  </a:lnTo>
                  <a:lnTo>
                    <a:pt x="94346" y="7298"/>
                  </a:lnTo>
                  <a:cubicBezTo>
                    <a:pt x="97024" y="7542"/>
                    <a:pt x="95525" y="8085"/>
                    <a:pt x="93952" y="8609"/>
                  </a:cubicBezTo>
                  <a:cubicBezTo>
                    <a:pt x="104851" y="7991"/>
                    <a:pt x="115788" y="7561"/>
                    <a:pt x="126705" y="7336"/>
                  </a:cubicBezTo>
                  <a:cubicBezTo>
                    <a:pt x="133070" y="7205"/>
                    <a:pt x="139442" y="7137"/>
                    <a:pt x="145812" y="7137"/>
                  </a:cubicBezTo>
                  <a:cubicBezTo>
                    <a:pt x="150369" y="7137"/>
                    <a:pt x="154924" y="7172"/>
                    <a:pt x="159477" y="7242"/>
                  </a:cubicBezTo>
                  <a:cubicBezTo>
                    <a:pt x="170395" y="7411"/>
                    <a:pt x="181312" y="7748"/>
                    <a:pt x="192174" y="8553"/>
                  </a:cubicBezTo>
                  <a:cubicBezTo>
                    <a:pt x="203016" y="9358"/>
                    <a:pt x="213822" y="10650"/>
                    <a:pt x="224440" y="12748"/>
                  </a:cubicBezTo>
                  <a:lnTo>
                    <a:pt x="225259" y="12914"/>
                  </a:lnTo>
                  <a:lnTo>
                    <a:pt x="224421" y="12748"/>
                  </a:lnTo>
                  <a:cubicBezTo>
                    <a:pt x="213784" y="10669"/>
                    <a:pt x="202923" y="9396"/>
                    <a:pt x="191986" y="8609"/>
                  </a:cubicBezTo>
                  <a:cubicBezTo>
                    <a:pt x="181069" y="7841"/>
                    <a:pt x="170039" y="7542"/>
                    <a:pt x="159009" y="7411"/>
                  </a:cubicBezTo>
                  <a:cubicBezTo>
                    <a:pt x="155487" y="7369"/>
                    <a:pt x="151965" y="7348"/>
                    <a:pt x="148443" y="7348"/>
                  </a:cubicBezTo>
                  <a:cubicBezTo>
                    <a:pt x="129825" y="7348"/>
                    <a:pt x="111196" y="7931"/>
                    <a:pt x="92567" y="9096"/>
                  </a:cubicBezTo>
                  <a:cubicBezTo>
                    <a:pt x="91855" y="9414"/>
                    <a:pt x="91593" y="9658"/>
                    <a:pt x="92716" y="9808"/>
                  </a:cubicBezTo>
                  <a:cubicBezTo>
                    <a:pt x="93546" y="9873"/>
                    <a:pt x="94375" y="9924"/>
                    <a:pt x="95205" y="9924"/>
                  </a:cubicBezTo>
                  <a:cubicBezTo>
                    <a:pt x="95331" y="9924"/>
                    <a:pt x="95456" y="9923"/>
                    <a:pt x="95582" y="9920"/>
                  </a:cubicBezTo>
                  <a:cubicBezTo>
                    <a:pt x="95909" y="9925"/>
                    <a:pt x="96261" y="9927"/>
                    <a:pt x="96640" y="9927"/>
                  </a:cubicBezTo>
                  <a:cubicBezTo>
                    <a:pt x="97867" y="9927"/>
                    <a:pt x="99377" y="9902"/>
                    <a:pt x="101237" y="9845"/>
                  </a:cubicBezTo>
                  <a:cubicBezTo>
                    <a:pt x="107979" y="9789"/>
                    <a:pt x="123147" y="9077"/>
                    <a:pt x="140001" y="8853"/>
                  </a:cubicBezTo>
                  <a:cubicBezTo>
                    <a:pt x="144329" y="8790"/>
                    <a:pt x="148772" y="8756"/>
                    <a:pt x="153212" y="8756"/>
                  </a:cubicBezTo>
                  <a:cubicBezTo>
                    <a:pt x="166060" y="8756"/>
                    <a:pt x="178880" y="9042"/>
                    <a:pt x="188803" y="9752"/>
                  </a:cubicBezTo>
                  <a:cubicBezTo>
                    <a:pt x="193391" y="10070"/>
                    <a:pt x="198016" y="10501"/>
                    <a:pt x="202623" y="11006"/>
                  </a:cubicBezTo>
                  <a:cubicBezTo>
                    <a:pt x="207249" y="11531"/>
                    <a:pt x="211855" y="12167"/>
                    <a:pt x="216462" y="12935"/>
                  </a:cubicBezTo>
                  <a:cubicBezTo>
                    <a:pt x="221069" y="13703"/>
                    <a:pt x="225676" y="14564"/>
                    <a:pt x="230226" y="15650"/>
                  </a:cubicBezTo>
                  <a:cubicBezTo>
                    <a:pt x="234758" y="16662"/>
                    <a:pt x="239196" y="17954"/>
                    <a:pt x="243560" y="19527"/>
                  </a:cubicBezTo>
                  <a:cubicBezTo>
                    <a:pt x="245695" y="20295"/>
                    <a:pt x="247773" y="21194"/>
                    <a:pt x="249814" y="22186"/>
                  </a:cubicBezTo>
                  <a:lnTo>
                    <a:pt x="250582" y="22561"/>
                  </a:lnTo>
                  <a:cubicBezTo>
                    <a:pt x="250826" y="22692"/>
                    <a:pt x="251069" y="22823"/>
                    <a:pt x="251313" y="22954"/>
                  </a:cubicBezTo>
                  <a:cubicBezTo>
                    <a:pt x="251799" y="23216"/>
                    <a:pt x="252305" y="23478"/>
                    <a:pt x="252792" y="23740"/>
                  </a:cubicBezTo>
                  <a:lnTo>
                    <a:pt x="254234" y="24602"/>
                  </a:lnTo>
                  <a:cubicBezTo>
                    <a:pt x="254459" y="24733"/>
                    <a:pt x="254702" y="24883"/>
                    <a:pt x="254927" y="25051"/>
                  </a:cubicBezTo>
                  <a:lnTo>
                    <a:pt x="255638" y="25501"/>
                  </a:lnTo>
                  <a:lnTo>
                    <a:pt x="256331" y="25950"/>
                  </a:lnTo>
                  <a:cubicBezTo>
                    <a:pt x="256556" y="26119"/>
                    <a:pt x="256781" y="26287"/>
                    <a:pt x="257005" y="26437"/>
                  </a:cubicBezTo>
                  <a:cubicBezTo>
                    <a:pt x="257436" y="26774"/>
                    <a:pt x="257904" y="27074"/>
                    <a:pt x="258316" y="27429"/>
                  </a:cubicBezTo>
                  <a:lnTo>
                    <a:pt x="259590" y="28459"/>
                  </a:lnTo>
                  <a:cubicBezTo>
                    <a:pt x="259796" y="28628"/>
                    <a:pt x="260002" y="28815"/>
                    <a:pt x="260189" y="29003"/>
                  </a:cubicBezTo>
                  <a:lnTo>
                    <a:pt x="260788" y="29564"/>
                  </a:lnTo>
                  <a:lnTo>
                    <a:pt x="261387" y="30126"/>
                  </a:lnTo>
                  <a:lnTo>
                    <a:pt x="261949" y="30707"/>
                  </a:lnTo>
                  <a:lnTo>
                    <a:pt x="262511" y="31287"/>
                  </a:lnTo>
                  <a:cubicBezTo>
                    <a:pt x="262698" y="31493"/>
                    <a:pt x="262886" y="31680"/>
                    <a:pt x="263054" y="31886"/>
                  </a:cubicBezTo>
                  <a:cubicBezTo>
                    <a:pt x="263410" y="32298"/>
                    <a:pt x="263766" y="32710"/>
                    <a:pt x="264122" y="33122"/>
                  </a:cubicBezTo>
                  <a:lnTo>
                    <a:pt x="265114" y="34414"/>
                  </a:lnTo>
                  <a:cubicBezTo>
                    <a:pt x="267698" y="37916"/>
                    <a:pt x="269683" y="41924"/>
                    <a:pt x="271256" y="46194"/>
                  </a:cubicBezTo>
                  <a:cubicBezTo>
                    <a:pt x="272829" y="50463"/>
                    <a:pt x="273934" y="54976"/>
                    <a:pt x="274758" y="59583"/>
                  </a:cubicBezTo>
                  <a:cubicBezTo>
                    <a:pt x="275601" y="64209"/>
                    <a:pt x="276163" y="68871"/>
                    <a:pt x="276462" y="73553"/>
                  </a:cubicBezTo>
                  <a:cubicBezTo>
                    <a:pt x="276762" y="78235"/>
                    <a:pt x="276781" y="82935"/>
                    <a:pt x="276519" y="87617"/>
                  </a:cubicBezTo>
                  <a:cubicBezTo>
                    <a:pt x="276050" y="96943"/>
                    <a:pt x="274515" y="106194"/>
                    <a:pt x="271968" y="115182"/>
                  </a:cubicBezTo>
                  <a:cubicBezTo>
                    <a:pt x="270695" y="119639"/>
                    <a:pt x="269178" y="124021"/>
                    <a:pt x="267417" y="128291"/>
                  </a:cubicBezTo>
                  <a:cubicBezTo>
                    <a:pt x="265676" y="132542"/>
                    <a:pt x="263691" y="136680"/>
                    <a:pt x="261481" y="140707"/>
                  </a:cubicBezTo>
                  <a:cubicBezTo>
                    <a:pt x="259271" y="144677"/>
                    <a:pt x="256856" y="148516"/>
                    <a:pt x="254215" y="152224"/>
                  </a:cubicBezTo>
                  <a:cubicBezTo>
                    <a:pt x="251612" y="155838"/>
                    <a:pt x="248803" y="159190"/>
                    <a:pt x="245695" y="161886"/>
                  </a:cubicBezTo>
                  <a:cubicBezTo>
                    <a:pt x="245414" y="162130"/>
                    <a:pt x="245133" y="162373"/>
                    <a:pt x="244852" y="162598"/>
                  </a:cubicBezTo>
                  <a:lnTo>
                    <a:pt x="244421" y="162954"/>
                  </a:lnTo>
                  <a:cubicBezTo>
                    <a:pt x="244271" y="163066"/>
                    <a:pt x="244121" y="163179"/>
                    <a:pt x="243972" y="163291"/>
                  </a:cubicBezTo>
                  <a:cubicBezTo>
                    <a:pt x="243691" y="163497"/>
                    <a:pt x="243391" y="163722"/>
                    <a:pt x="243092" y="163946"/>
                  </a:cubicBezTo>
                  <a:lnTo>
                    <a:pt x="242193" y="164546"/>
                  </a:lnTo>
                  <a:lnTo>
                    <a:pt x="241968" y="164695"/>
                  </a:lnTo>
                  <a:lnTo>
                    <a:pt x="241724" y="164845"/>
                  </a:lnTo>
                  <a:lnTo>
                    <a:pt x="241256" y="165126"/>
                  </a:lnTo>
                  <a:lnTo>
                    <a:pt x="240788" y="165407"/>
                  </a:lnTo>
                  <a:cubicBezTo>
                    <a:pt x="240638" y="165501"/>
                    <a:pt x="240489" y="165576"/>
                    <a:pt x="240320" y="165651"/>
                  </a:cubicBezTo>
                  <a:cubicBezTo>
                    <a:pt x="240020" y="165819"/>
                    <a:pt x="239702" y="165988"/>
                    <a:pt x="239384" y="166156"/>
                  </a:cubicBezTo>
                  <a:lnTo>
                    <a:pt x="238447" y="166587"/>
                  </a:lnTo>
                  <a:lnTo>
                    <a:pt x="238204" y="166699"/>
                  </a:lnTo>
                  <a:cubicBezTo>
                    <a:pt x="238129" y="166737"/>
                    <a:pt x="238054" y="166774"/>
                    <a:pt x="237979" y="166793"/>
                  </a:cubicBezTo>
                  <a:lnTo>
                    <a:pt x="237492" y="166980"/>
                  </a:lnTo>
                  <a:cubicBezTo>
                    <a:pt x="237155" y="167111"/>
                    <a:pt x="236837" y="167242"/>
                    <a:pt x="236500" y="167355"/>
                  </a:cubicBezTo>
                  <a:lnTo>
                    <a:pt x="235507" y="167673"/>
                  </a:lnTo>
                  <a:lnTo>
                    <a:pt x="234477" y="167935"/>
                  </a:lnTo>
                  <a:cubicBezTo>
                    <a:pt x="234309" y="167973"/>
                    <a:pt x="234140" y="168029"/>
                    <a:pt x="233972" y="168066"/>
                  </a:cubicBezTo>
                  <a:lnTo>
                    <a:pt x="233447" y="168160"/>
                  </a:lnTo>
                  <a:cubicBezTo>
                    <a:pt x="233073" y="168216"/>
                    <a:pt x="232736" y="168310"/>
                    <a:pt x="232380" y="168366"/>
                  </a:cubicBezTo>
                  <a:lnTo>
                    <a:pt x="231294" y="168516"/>
                  </a:lnTo>
                  <a:cubicBezTo>
                    <a:pt x="230938" y="168591"/>
                    <a:pt x="230545" y="168609"/>
                    <a:pt x="230189" y="168647"/>
                  </a:cubicBezTo>
                  <a:cubicBezTo>
                    <a:pt x="229440" y="168740"/>
                    <a:pt x="228672" y="168759"/>
                    <a:pt x="227923" y="168815"/>
                  </a:cubicBezTo>
                  <a:cubicBezTo>
                    <a:pt x="227136" y="168853"/>
                    <a:pt x="226369" y="168890"/>
                    <a:pt x="225582" y="168890"/>
                  </a:cubicBezTo>
                  <a:cubicBezTo>
                    <a:pt x="225303" y="168894"/>
                    <a:pt x="225022" y="168895"/>
                    <a:pt x="224740" y="168895"/>
                  </a:cubicBezTo>
                  <a:cubicBezTo>
                    <a:pt x="223426" y="168895"/>
                    <a:pt x="222073" y="168862"/>
                    <a:pt x="220732" y="168815"/>
                  </a:cubicBezTo>
                  <a:lnTo>
                    <a:pt x="215657" y="168628"/>
                  </a:lnTo>
                  <a:cubicBezTo>
                    <a:pt x="213934" y="168572"/>
                    <a:pt x="212174" y="168534"/>
                    <a:pt x="210376" y="168534"/>
                  </a:cubicBezTo>
                  <a:cubicBezTo>
                    <a:pt x="203129" y="168609"/>
                    <a:pt x="196031" y="169658"/>
                    <a:pt x="189177" y="171194"/>
                  </a:cubicBezTo>
                  <a:cubicBezTo>
                    <a:pt x="182324" y="172710"/>
                    <a:pt x="175694" y="174752"/>
                    <a:pt x="169215" y="176774"/>
                  </a:cubicBezTo>
                  <a:cubicBezTo>
                    <a:pt x="162717" y="178797"/>
                    <a:pt x="156331" y="180913"/>
                    <a:pt x="149983" y="182636"/>
                  </a:cubicBezTo>
                  <a:cubicBezTo>
                    <a:pt x="143672" y="184377"/>
                    <a:pt x="137267" y="185669"/>
                    <a:pt x="130788" y="186493"/>
                  </a:cubicBezTo>
                  <a:cubicBezTo>
                    <a:pt x="125296" y="187183"/>
                    <a:pt x="119773" y="187527"/>
                    <a:pt x="114254" y="187527"/>
                  </a:cubicBezTo>
                  <a:cubicBezTo>
                    <a:pt x="106730" y="187527"/>
                    <a:pt x="99212" y="186888"/>
                    <a:pt x="91780" y="185613"/>
                  </a:cubicBezTo>
                  <a:cubicBezTo>
                    <a:pt x="82848" y="184096"/>
                    <a:pt x="74083" y="181643"/>
                    <a:pt x="65675" y="178291"/>
                  </a:cubicBezTo>
                  <a:cubicBezTo>
                    <a:pt x="63578" y="177448"/>
                    <a:pt x="61518" y="176568"/>
                    <a:pt x="59589" y="175576"/>
                  </a:cubicBezTo>
                  <a:cubicBezTo>
                    <a:pt x="57716" y="174621"/>
                    <a:pt x="55919" y="173516"/>
                    <a:pt x="54214" y="172261"/>
                  </a:cubicBezTo>
                  <a:cubicBezTo>
                    <a:pt x="53409" y="171662"/>
                    <a:pt x="52623" y="171006"/>
                    <a:pt x="51892" y="170332"/>
                  </a:cubicBezTo>
                  <a:cubicBezTo>
                    <a:pt x="51518" y="169976"/>
                    <a:pt x="51199" y="169639"/>
                    <a:pt x="50844" y="169283"/>
                  </a:cubicBezTo>
                  <a:cubicBezTo>
                    <a:pt x="50675" y="169115"/>
                    <a:pt x="50507" y="168928"/>
                    <a:pt x="50357" y="168740"/>
                  </a:cubicBezTo>
                  <a:cubicBezTo>
                    <a:pt x="50207" y="168553"/>
                    <a:pt x="50038" y="168385"/>
                    <a:pt x="49889" y="168179"/>
                  </a:cubicBezTo>
                  <a:lnTo>
                    <a:pt x="49420" y="167598"/>
                  </a:lnTo>
                  <a:cubicBezTo>
                    <a:pt x="49271" y="167411"/>
                    <a:pt x="49121" y="167205"/>
                    <a:pt x="48971" y="166999"/>
                  </a:cubicBezTo>
                  <a:cubicBezTo>
                    <a:pt x="48671" y="166606"/>
                    <a:pt x="48390" y="166156"/>
                    <a:pt x="48110" y="165725"/>
                  </a:cubicBezTo>
                  <a:cubicBezTo>
                    <a:pt x="47548" y="164827"/>
                    <a:pt x="46986" y="163909"/>
                    <a:pt x="46443" y="162916"/>
                  </a:cubicBezTo>
                  <a:cubicBezTo>
                    <a:pt x="45357" y="160969"/>
                    <a:pt x="44271" y="158815"/>
                    <a:pt x="43035" y="156606"/>
                  </a:cubicBezTo>
                  <a:cubicBezTo>
                    <a:pt x="41743" y="154246"/>
                    <a:pt x="40226" y="152018"/>
                    <a:pt x="38522" y="149958"/>
                  </a:cubicBezTo>
                  <a:cubicBezTo>
                    <a:pt x="36743" y="147898"/>
                    <a:pt x="34757" y="146044"/>
                    <a:pt x="32585" y="144415"/>
                  </a:cubicBezTo>
                  <a:cubicBezTo>
                    <a:pt x="30525" y="142823"/>
                    <a:pt x="28447" y="141456"/>
                    <a:pt x="26462" y="140145"/>
                  </a:cubicBezTo>
                  <a:cubicBezTo>
                    <a:pt x="24495" y="138834"/>
                    <a:pt x="22585" y="137579"/>
                    <a:pt x="20862" y="136287"/>
                  </a:cubicBezTo>
                  <a:cubicBezTo>
                    <a:pt x="19214" y="135070"/>
                    <a:pt x="17698" y="133703"/>
                    <a:pt x="16293" y="132205"/>
                  </a:cubicBezTo>
                  <a:cubicBezTo>
                    <a:pt x="13709" y="129340"/>
                    <a:pt x="11874" y="125782"/>
                    <a:pt x="10825" y="121924"/>
                  </a:cubicBezTo>
                  <a:cubicBezTo>
                    <a:pt x="9795" y="118010"/>
                    <a:pt x="9458" y="113928"/>
                    <a:pt x="9851" y="109901"/>
                  </a:cubicBezTo>
                  <a:cubicBezTo>
                    <a:pt x="10038" y="107879"/>
                    <a:pt x="10375" y="105875"/>
                    <a:pt x="10881" y="103928"/>
                  </a:cubicBezTo>
                  <a:cubicBezTo>
                    <a:pt x="11143" y="102954"/>
                    <a:pt x="11405" y="101961"/>
                    <a:pt x="11742" y="101025"/>
                  </a:cubicBezTo>
                  <a:cubicBezTo>
                    <a:pt x="11817" y="100782"/>
                    <a:pt x="11911" y="100538"/>
                    <a:pt x="12005" y="100313"/>
                  </a:cubicBezTo>
                  <a:lnTo>
                    <a:pt x="12267" y="99583"/>
                  </a:lnTo>
                  <a:cubicBezTo>
                    <a:pt x="12454" y="99115"/>
                    <a:pt x="12623" y="98628"/>
                    <a:pt x="12847" y="98160"/>
                  </a:cubicBezTo>
                  <a:lnTo>
                    <a:pt x="13447" y="96755"/>
                  </a:lnTo>
                  <a:cubicBezTo>
                    <a:pt x="13653" y="96287"/>
                    <a:pt x="13896" y="95838"/>
                    <a:pt x="14121" y="95370"/>
                  </a:cubicBezTo>
                  <a:lnTo>
                    <a:pt x="14458" y="94677"/>
                  </a:lnTo>
                  <a:lnTo>
                    <a:pt x="14832" y="94003"/>
                  </a:lnTo>
                  <a:lnTo>
                    <a:pt x="15563" y="92635"/>
                  </a:lnTo>
                  <a:lnTo>
                    <a:pt x="16349" y="91306"/>
                  </a:lnTo>
                  <a:cubicBezTo>
                    <a:pt x="16480" y="91100"/>
                    <a:pt x="16611" y="90875"/>
                    <a:pt x="16761" y="90650"/>
                  </a:cubicBezTo>
                  <a:lnTo>
                    <a:pt x="17173" y="89995"/>
                  </a:lnTo>
                  <a:cubicBezTo>
                    <a:pt x="17454" y="89564"/>
                    <a:pt x="17735" y="89134"/>
                    <a:pt x="18016" y="88703"/>
                  </a:cubicBezTo>
                  <a:lnTo>
                    <a:pt x="18915" y="87429"/>
                  </a:lnTo>
                  <a:cubicBezTo>
                    <a:pt x="19196" y="86999"/>
                    <a:pt x="19514" y="86587"/>
                    <a:pt x="19832" y="86175"/>
                  </a:cubicBezTo>
                  <a:cubicBezTo>
                    <a:pt x="20132" y="85763"/>
                    <a:pt x="20432" y="85332"/>
                    <a:pt x="20769" y="84939"/>
                  </a:cubicBezTo>
                  <a:cubicBezTo>
                    <a:pt x="21405" y="84115"/>
                    <a:pt x="22042" y="83310"/>
                    <a:pt x="22716" y="82523"/>
                  </a:cubicBezTo>
                  <a:cubicBezTo>
                    <a:pt x="24046" y="80913"/>
                    <a:pt x="25450" y="79377"/>
                    <a:pt x="26874" y="77879"/>
                  </a:cubicBezTo>
                  <a:cubicBezTo>
                    <a:pt x="32623" y="71849"/>
                    <a:pt x="38990" y="66474"/>
                    <a:pt x="45188" y="61044"/>
                  </a:cubicBezTo>
                  <a:cubicBezTo>
                    <a:pt x="51405" y="55594"/>
                    <a:pt x="57435" y="50051"/>
                    <a:pt x="62604" y="43946"/>
                  </a:cubicBezTo>
                  <a:cubicBezTo>
                    <a:pt x="63840" y="42523"/>
                    <a:pt x="64945" y="41006"/>
                    <a:pt x="65919" y="39396"/>
                  </a:cubicBezTo>
                  <a:cubicBezTo>
                    <a:pt x="66930" y="37710"/>
                    <a:pt x="67641" y="35856"/>
                    <a:pt x="68035" y="33928"/>
                  </a:cubicBezTo>
                  <a:cubicBezTo>
                    <a:pt x="68372" y="32149"/>
                    <a:pt x="68409" y="30332"/>
                    <a:pt x="68147" y="28534"/>
                  </a:cubicBezTo>
                  <a:cubicBezTo>
                    <a:pt x="67922" y="27092"/>
                    <a:pt x="67585" y="25688"/>
                    <a:pt x="67098" y="24302"/>
                  </a:cubicBezTo>
                  <a:cubicBezTo>
                    <a:pt x="66668" y="23085"/>
                    <a:pt x="66218" y="22017"/>
                    <a:pt x="65806" y="21081"/>
                  </a:cubicBezTo>
                  <a:cubicBezTo>
                    <a:pt x="65376" y="20126"/>
                    <a:pt x="64982" y="19283"/>
                    <a:pt x="64627" y="18516"/>
                  </a:cubicBezTo>
                  <a:cubicBezTo>
                    <a:pt x="63915" y="16980"/>
                    <a:pt x="63372" y="15763"/>
                    <a:pt x="62979" y="14789"/>
                  </a:cubicBezTo>
                  <a:cubicBezTo>
                    <a:pt x="62585" y="13797"/>
                    <a:pt x="62323" y="13047"/>
                    <a:pt x="62136" y="12486"/>
                  </a:cubicBezTo>
                  <a:lnTo>
                    <a:pt x="62061" y="12280"/>
                  </a:lnTo>
                  <a:lnTo>
                    <a:pt x="61986" y="12036"/>
                  </a:lnTo>
                  <a:cubicBezTo>
                    <a:pt x="61930" y="11905"/>
                    <a:pt x="61892" y="11774"/>
                    <a:pt x="61855" y="11643"/>
                  </a:cubicBezTo>
                  <a:cubicBezTo>
                    <a:pt x="61780" y="11474"/>
                    <a:pt x="61705" y="11287"/>
                    <a:pt x="61612" y="11119"/>
                  </a:cubicBezTo>
                  <a:cubicBezTo>
                    <a:pt x="61535" y="10999"/>
                    <a:pt x="61466" y="10941"/>
                    <a:pt x="61405" y="10941"/>
                  </a:cubicBezTo>
                  <a:cubicBezTo>
                    <a:pt x="61224" y="10941"/>
                    <a:pt x="61106" y="11443"/>
                    <a:pt x="61050" y="12392"/>
                  </a:cubicBezTo>
                  <a:cubicBezTo>
                    <a:pt x="60994" y="13160"/>
                    <a:pt x="61031" y="13928"/>
                    <a:pt x="61143" y="14695"/>
                  </a:cubicBezTo>
                  <a:cubicBezTo>
                    <a:pt x="61331" y="15875"/>
                    <a:pt x="61593" y="17055"/>
                    <a:pt x="61930" y="18197"/>
                  </a:cubicBezTo>
                  <a:cubicBezTo>
                    <a:pt x="62323" y="19564"/>
                    <a:pt x="62866" y="21100"/>
                    <a:pt x="63409" y="22879"/>
                  </a:cubicBezTo>
                  <a:cubicBezTo>
                    <a:pt x="63952" y="24639"/>
                    <a:pt x="64533" y="26643"/>
                    <a:pt x="64701" y="28928"/>
                  </a:cubicBezTo>
                  <a:cubicBezTo>
                    <a:pt x="64795" y="30107"/>
                    <a:pt x="64739" y="31306"/>
                    <a:pt x="64514" y="32467"/>
                  </a:cubicBezTo>
                  <a:cubicBezTo>
                    <a:pt x="64271" y="33722"/>
                    <a:pt x="63821" y="34920"/>
                    <a:pt x="63222" y="36025"/>
                  </a:cubicBezTo>
                  <a:cubicBezTo>
                    <a:pt x="62904" y="36606"/>
                    <a:pt x="62567" y="37149"/>
                    <a:pt x="62192" y="37692"/>
                  </a:cubicBezTo>
                  <a:cubicBezTo>
                    <a:pt x="61818" y="38235"/>
                    <a:pt x="61424" y="38759"/>
                    <a:pt x="60994" y="39283"/>
                  </a:cubicBezTo>
                  <a:cubicBezTo>
                    <a:pt x="60132" y="40313"/>
                    <a:pt x="59196" y="41325"/>
                    <a:pt x="58203" y="42336"/>
                  </a:cubicBezTo>
                  <a:cubicBezTo>
                    <a:pt x="54289" y="46418"/>
                    <a:pt x="49645" y="50576"/>
                    <a:pt x="44458" y="54920"/>
                  </a:cubicBezTo>
                  <a:lnTo>
                    <a:pt x="43915" y="54283"/>
                  </a:lnTo>
                  <a:cubicBezTo>
                    <a:pt x="49027" y="49901"/>
                    <a:pt x="52997" y="46119"/>
                    <a:pt x="55975" y="42879"/>
                  </a:cubicBezTo>
                  <a:cubicBezTo>
                    <a:pt x="56368" y="42486"/>
                    <a:pt x="56724" y="42074"/>
                    <a:pt x="57061" y="41699"/>
                  </a:cubicBezTo>
                  <a:lnTo>
                    <a:pt x="58072" y="40557"/>
                  </a:lnTo>
                  <a:cubicBezTo>
                    <a:pt x="58709" y="39826"/>
                    <a:pt x="59271" y="39115"/>
                    <a:pt x="59776" y="38459"/>
                  </a:cubicBezTo>
                  <a:cubicBezTo>
                    <a:pt x="60638" y="37336"/>
                    <a:pt x="61349" y="36100"/>
                    <a:pt x="61892" y="34808"/>
                  </a:cubicBezTo>
                  <a:cubicBezTo>
                    <a:pt x="62080" y="34302"/>
                    <a:pt x="62248" y="33797"/>
                    <a:pt x="62361" y="33272"/>
                  </a:cubicBezTo>
                  <a:cubicBezTo>
                    <a:pt x="62454" y="32841"/>
                    <a:pt x="62510" y="32411"/>
                    <a:pt x="62548" y="31961"/>
                  </a:cubicBezTo>
                  <a:cubicBezTo>
                    <a:pt x="62585" y="31306"/>
                    <a:pt x="62567" y="30650"/>
                    <a:pt x="62454" y="29995"/>
                  </a:cubicBezTo>
                  <a:cubicBezTo>
                    <a:pt x="62267" y="28965"/>
                    <a:pt x="62005" y="28478"/>
                    <a:pt x="61836" y="28328"/>
                  </a:cubicBezTo>
                  <a:cubicBezTo>
                    <a:pt x="61786" y="28286"/>
                    <a:pt x="61740" y="28267"/>
                    <a:pt x="61697" y="28267"/>
                  </a:cubicBezTo>
                  <a:cubicBezTo>
                    <a:pt x="61415" y="28267"/>
                    <a:pt x="61256" y="29082"/>
                    <a:pt x="61012" y="29602"/>
                  </a:cubicBezTo>
                  <a:cubicBezTo>
                    <a:pt x="60862" y="29901"/>
                    <a:pt x="60713" y="30145"/>
                    <a:pt x="60563" y="30145"/>
                  </a:cubicBezTo>
                  <a:cubicBezTo>
                    <a:pt x="60488" y="30145"/>
                    <a:pt x="60413" y="30089"/>
                    <a:pt x="60319" y="29958"/>
                  </a:cubicBezTo>
                  <a:cubicBezTo>
                    <a:pt x="60207" y="29752"/>
                    <a:pt x="60113" y="29546"/>
                    <a:pt x="60038" y="29321"/>
                  </a:cubicBezTo>
                  <a:lnTo>
                    <a:pt x="60038" y="29321"/>
                  </a:lnTo>
                  <a:cubicBezTo>
                    <a:pt x="60226" y="30463"/>
                    <a:pt x="60151" y="31624"/>
                    <a:pt x="59832" y="32729"/>
                  </a:cubicBezTo>
                  <a:cubicBezTo>
                    <a:pt x="59458" y="33928"/>
                    <a:pt x="58877" y="35051"/>
                    <a:pt x="58110" y="36062"/>
                  </a:cubicBezTo>
                  <a:cubicBezTo>
                    <a:pt x="57192" y="37298"/>
                    <a:pt x="56218" y="38497"/>
                    <a:pt x="55151" y="39602"/>
                  </a:cubicBezTo>
                  <a:lnTo>
                    <a:pt x="54327" y="40519"/>
                  </a:lnTo>
                  <a:lnTo>
                    <a:pt x="53484" y="41400"/>
                  </a:lnTo>
                  <a:lnTo>
                    <a:pt x="52641" y="42280"/>
                  </a:lnTo>
                  <a:lnTo>
                    <a:pt x="51780" y="43160"/>
                  </a:lnTo>
                  <a:cubicBezTo>
                    <a:pt x="47155" y="47804"/>
                    <a:pt x="42061" y="52130"/>
                    <a:pt x="36892" y="56493"/>
                  </a:cubicBezTo>
                  <a:cubicBezTo>
                    <a:pt x="31724" y="60875"/>
                    <a:pt x="26424" y="65295"/>
                    <a:pt x="21443" y="70220"/>
                  </a:cubicBezTo>
                  <a:cubicBezTo>
                    <a:pt x="16462" y="75126"/>
                    <a:pt x="11742" y="80519"/>
                    <a:pt x="7866" y="86699"/>
                  </a:cubicBezTo>
                  <a:lnTo>
                    <a:pt x="7136" y="87954"/>
                  </a:lnTo>
                  <a:lnTo>
                    <a:pt x="6368" y="89358"/>
                  </a:lnTo>
                  <a:lnTo>
                    <a:pt x="5956" y="90107"/>
                  </a:lnTo>
                  <a:cubicBezTo>
                    <a:pt x="5825" y="90370"/>
                    <a:pt x="5694" y="90632"/>
                    <a:pt x="5563" y="90894"/>
                  </a:cubicBezTo>
                  <a:lnTo>
                    <a:pt x="4757" y="92561"/>
                  </a:lnTo>
                  <a:cubicBezTo>
                    <a:pt x="4252" y="93722"/>
                    <a:pt x="3709" y="94920"/>
                    <a:pt x="3241" y="96212"/>
                  </a:cubicBezTo>
                  <a:cubicBezTo>
                    <a:pt x="2735" y="97467"/>
                    <a:pt x="2285" y="98815"/>
                    <a:pt x="1892" y="100164"/>
                  </a:cubicBezTo>
                  <a:cubicBezTo>
                    <a:pt x="1518" y="101531"/>
                    <a:pt x="1181" y="102898"/>
                    <a:pt x="918" y="104246"/>
                  </a:cubicBezTo>
                  <a:cubicBezTo>
                    <a:pt x="656" y="105613"/>
                    <a:pt x="469" y="106943"/>
                    <a:pt x="319" y="108235"/>
                  </a:cubicBezTo>
                  <a:cubicBezTo>
                    <a:pt x="76" y="110501"/>
                    <a:pt x="1" y="112785"/>
                    <a:pt x="94" y="115051"/>
                  </a:cubicBezTo>
                  <a:cubicBezTo>
                    <a:pt x="151" y="116437"/>
                    <a:pt x="263" y="117823"/>
                    <a:pt x="469" y="119209"/>
                  </a:cubicBezTo>
                  <a:cubicBezTo>
                    <a:pt x="656" y="120594"/>
                    <a:pt x="918" y="121980"/>
                    <a:pt x="1256" y="123347"/>
                  </a:cubicBezTo>
                  <a:cubicBezTo>
                    <a:pt x="1911" y="126100"/>
                    <a:pt x="2903" y="128778"/>
                    <a:pt x="4177" y="131325"/>
                  </a:cubicBezTo>
                  <a:cubicBezTo>
                    <a:pt x="4814" y="132598"/>
                    <a:pt x="5544" y="133853"/>
                    <a:pt x="6349" y="135033"/>
                  </a:cubicBezTo>
                  <a:cubicBezTo>
                    <a:pt x="7154" y="136231"/>
                    <a:pt x="8035" y="137373"/>
                    <a:pt x="8990" y="138441"/>
                  </a:cubicBezTo>
                  <a:cubicBezTo>
                    <a:pt x="10881" y="140501"/>
                    <a:pt x="12960" y="142373"/>
                    <a:pt x="15207" y="144021"/>
                  </a:cubicBezTo>
                  <a:cubicBezTo>
                    <a:pt x="17342" y="145632"/>
                    <a:pt x="19514" y="147018"/>
                    <a:pt x="21555" y="148347"/>
                  </a:cubicBezTo>
                  <a:cubicBezTo>
                    <a:pt x="23596" y="149695"/>
                    <a:pt x="25525" y="150988"/>
                    <a:pt x="27248" y="152355"/>
                  </a:cubicBezTo>
                  <a:cubicBezTo>
                    <a:pt x="28091" y="153029"/>
                    <a:pt x="28896" y="153722"/>
                    <a:pt x="29683" y="154471"/>
                  </a:cubicBezTo>
                  <a:cubicBezTo>
                    <a:pt x="30057" y="154827"/>
                    <a:pt x="30432" y="155182"/>
                    <a:pt x="30750" y="155576"/>
                  </a:cubicBezTo>
                  <a:lnTo>
                    <a:pt x="31256" y="156137"/>
                  </a:lnTo>
                  <a:cubicBezTo>
                    <a:pt x="31424" y="156325"/>
                    <a:pt x="31574" y="156531"/>
                    <a:pt x="31724" y="156718"/>
                  </a:cubicBezTo>
                  <a:cubicBezTo>
                    <a:pt x="32997" y="158291"/>
                    <a:pt x="34102" y="160164"/>
                    <a:pt x="35244" y="162224"/>
                  </a:cubicBezTo>
                  <a:cubicBezTo>
                    <a:pt x="36368" y="164283"/>
                    <a:pt x="37473" y="166493"/>
                    <a:pt x="38802" y="168778"/>
                  </a:cubicBezTo>
                  <a:cubicBezTo>
                    <a:pt x="39458" y="169920"/>
                    <a:pt x="40188" y="171062"/>
                    <a:pt x="40993" y="172205"/>
                  </a:cubicBezTo>
                  <a:lnTo>
                    <a:pt x="41611" y="173048"/>
                  </a:lnTo>
                  <a:cubicBezTo>
                    <a:pt x="41799" y="173347"/>
                    <a:pt x="42042" y="173609"/>
                    <a:pt x="42267" y="173890"/>
                  </a:cubicBezTo>
                  <a:cubicBezTo>
                    <a:pt x="42698" y="174471"/>
                    <a:pt x="43203" y="174995"/>
                    <a:pt x="43671" y="175538"/>
                  </a:cubicBezTo>
                  <a:cubicBezTo>
                    <a:pt x="44626" y="176587"/>
                    <a:pt x="45656" y="177561"/>
                    <a:pt x="46743" y="178478"/>
                  </a:cubicBezTo>
                  <a:lnTo>
                    <a:pt x="47136" y="178815"/>
                  </a:lnTo>
                  <a:lnTo>
                    <a:pt x="47548" y="179152"/>
                  </a:lnTo>
                  <a:cubicBezTo>
                    <a:pt x="47829" y="179358"/>
                    <a:pt x="48110" y="179583"/>
                    <a:pt x="48372" y="179789"/>
                  </a:cubicBezTo>
                  <a:cubicBezTo>
                    <a:pt x="48934" y="180201"/>
                    <a:pt x="49495" y="180613"/>
                    <a:pt x="50057" y="180988"/>
                  </a:cubicBezTo>
                  <a:cubicBezTo>
                    <a:pt x="52286" y="182467"/>
                    <a:pt x="54608" y="183797"/>
                    <a:pt x="57042" y="184920"/>
                  </a:cubicBezTo>
                  <a:cubicBezTo>
                    <a:pt x="58222" y="185482"/>
                    <a:pt x="59402" y="186006"/>
                    <a:pt x="60563" y="186512"/>
                  </a:cubicBezTo>
                  <a:cubicBezTo>
                    <a:pt x="61162" y="186755"/>
                    <a:pt x="61743" y="186999"/>
                    <a:pt x="62323" y="187224"/>
                  </a:cubicBezTo>
                  <a:lnTo>
                    <a:pt x="64102" y="187898"/>
                  </a:lnTo>
                  <a:cubicBezTo>
                    <a:pt x="65282" y="188347"/>
                    <a:pt x="66443" y="188797"/>
                    <a:pt x="67641" y="189227"/>
                  </a:cubicBezTo>
                  <a:lnTo>
                    <a:pt x="71218" y="190426"/>
                  </a:lnTo>
                  <a:lnTo>
                    <a:pt x="72098" y="190725"/>
                  </a:lnTo>
                  <a:cubicBezTo>
                    <a:pt x="72398" y="190819"/>
                    <a:pt x="72716" y="190894"/>
                    <a:pt x="73016" y="190988"/>
                  </a:cubicBezTo>
                  <a:lnTo>
                    <a:pt x="74814" y="191512"/>
                  </a:lnTo>
                  <a:cubicBezTo>
                    <a:pt x="76031" y="191868"/>
                    <a:pt x="77230" y="192242"/>
                    <a:pt x="78447" y="192542"/>
                  </a:cubicBezTo>
                  <a:lnTo>
                    <a:pt x="82080" y="193441"/>
                  </a:lnTo>
                  <a:cubicBezTo>
                    <a:pt x="83316" y="193740"/>
                    <a:pt x="84533" y="193984"/>
                    <a:pt x="85769" y="194246"/>
                  </a:cubicBezTo>
                  <a:cubicBezTo>
                    <a:pt x="95288" y="196228"/>
                    <a:pt x="104961" y="197217"/>
                    <a:pt x="114633" y="197217"/>
                  </a:cubicBezTo>
                  <a:cubicBezTo>
                    <a:pt x="124882" y="197217"/>
                    <a:pt x="135130" y="196106"/>
                    <a:pt x="145189" y="193890"/>
                  </a:cubicBezTo>
                  <a:cubicBezTo>
                    <a:pt x="154889" y="191699"/>
                    <a:pt x="164140" y="188609"/>
                    <a:pt x="173222" y="185763"/>
                  </a:cubicBezTo>
                  <a:cubicBezTo>
                    <a:pt x="177773" y="184340"/>
                    <a:pt x="182286" y="182973"/>
                    <a:pt x="186799" y="181793"/>
                  </a:cubicBezTo>
                  <a:cubicBezTo>
                    <a:pt x="191256" y="180613"/>
                    <a:pt x="195788" y="179695"/>
                    <a:pt x="200357" y="179040"/>
                  </a:cubicBezTo>
                  <a:lnTo>
                    <a:pt x="202043" y="178815"/>
                  </a:lnTo>
                  <a:cubicBezTo>
                    <a:pt x="202604" y="178740"/>
                    <a:pt x="203166" y="178703"/>
                    <a:pt x="203728" y="178647"/>
                  </a:cubicBezTo>
                  <a:lnTo>
                    <a:pt x="205432" y="178497"/>
                  </a:lnTo>
                  <a:lnTo>
                    <a:pt x="206275" y="178403"/>
                  </a:lnTo>
                  <a:lnTo>
                    <a:pt x="207118" y="178385"/>
                  </a:lnTo>
                  <a:cubicBezTo>
                    <a:pt x="208241" y="178328"/>
                    <a:pt x="209365" y="178272"/>
                    <a:pt x="210488" y="178254"/>
                  </a:cubicBezTo>
                  <a:lnTo>
                    <a:pt x="212193" y="178254"/>
                  </a:lnTo>
                  <a:lnTo>
                    <a:pt x="213934" y="178272"/>
                  </a:lnTo>
                  <a:cubicBezTo>
                    <a:pt x="217260" y="178353"/>
                    <a:pt x="220711" y="178558"/>
                    <a:pt x="224301" y="178558"/>
                  </a:cubicBezTo>
                  <a:cubicBezTo>
                    <a:pt x="225723" y="178558"/>
                    <a:pt x="227168" y="178526"/>
                    <a:pt x="228635" y="178441"/>
                  </a:cubicBezTo>
                  <a:cubicBezTo>
                    <a:pt x="231294" y="178291"/>
                    <a:pt x="233953" y="177916"/>
                    <a:pt x="236537" y="177317"/>
                  </a:cubicBezTo>
                  <a:lnTo>
                    <a:pt x="237530" y="177055"/>
                  </a:lnTo>
                  <a:cubicBezTo>
                    <a:pt x="237867" y="176961"/>
                    <a:pt x="238204" y="176886"/>
                    <a:pt x="238522" y="176774"/>
                  </a:cubicBezTo>
                  <a:lnTo>
                    <a:pt x="239515" y="176437"/>
                  </a:lnTo>
                  <a:cubicBezTo>
                    <a:pt x="239852" y="176325"/>
                    <a:pt x="240170" y="176231"/>
                    <a:pt x="240489" y="176100"/>
                  </a:cubicBezTo>
                  <a:cubicBezTo>
                    <a:pt x="241799" y="175594"/>
                    <a:pt x="243054" y="175033"/>
                    <a:pt x="244271" y="174396"/>
                  </a:cubicBezTo>
                  <a:cubicBezTo>
                    <a:pt x="246668" y="173104"/>
                    <a:pt x="248916" y="171587"/>
                    <a:pt x="250975" y="169827"/>
                  </a:cubicBezTo>
                  <a:cubicBezTo>
                    <a:pt x="252979" y="168141"/>
                    <a:pt x="254852" y="166306"/>
                    <a:pt x="256575" y="164340"/>
                  </a:cubicBezTo>
                  <a:cubicBezTo>
                    <a:pt x="258298" y="162411"/>
                    <a:pt x="259852" y="160407"/>
                    <a:pt x="261313" y="158385"/>
                  </a:cubicBezTo>
                  <a:cubicBezTo>
                    <a:pt x="262062" y="157355"/>
                    <a:pt x="262755" y="156325"/>
                    <a:pt x="263447" y="155295"/>
                  </a:cubicBezTo>
                  <a:lnTo>
                    <a:pt x="264477" y="153759"/>
                  </a:lnTo>
                  <a:lnTo>
                    <a:pt x="265470" y="152186"/>
                  </a:lnTo>
                  <a:cubicBezTo>
                    <a:pt x="268110" y="147991"/>
                    <a:pt x="270507" y="143647"/>
                    <a:pt x="272642" y="139171"/>
                  </a:cubicBezTo>
                  <a:cubicBezTo>
                    <a:pt x="274777" y="134714"/>
                    <a:pt x="276650" y="130126"/>
                    <a:pt x="278279" y="125444"/>
                  </a:cubicBezTo>
                  <a:lnTo>
                    <a:pt x="278597" y="124564"/>
                  </a:lnTo>
                  <a:lnTo>
                    <a:pt x="278878" y="123684"/>
                  </a:lnTo>
                  <a:lnTo>
                    <a:pt x="279459" y="121924"/>
                  </a:lnTo>
                  <a:cubicBezTo>
                    <a:pt x="279833" y="120744"/>
                    <a:pt x="280170" y="119546"/>
                    <a:pt x="280526" y="118366"/>
                  </a:cubicBezTo>
                  <a:cubicBezTo>
                    <a:pt x="280863" y="117167"/>
                    <a:pt x="281200" y="115988"/>
                    <a:pt x="281500" y="114789"/>
                  </a:cubicBezTo>
                  <a:lnTo>
                    <a:pt x="281949" y="112991"/>
                  </a:lnTo>
                  <a:lnTo>
                    <a:pt x="282174" y="112074"/>
                  </a:lnTo>
                  <a:lnTo>
                    <a:pt x="282380" y="111175"/>
                  </a:lnTo>
                  <a:cubicBezTo>
                    <a:pt x="284590" y="101493"/>
                    <a:pt x="285713" y="91606"/>
                    <a:pt x="285732" y="81680"/>
                  </a:cubicBezTo>
                  <a:cubicBezTo>
                    <a:pt x="285751" y="76699"/>
                    <a:pt x="285470" y="71737"/>
                    <a:pt x="284927" y="66793"/>
                  </a:cubicBezTo>
                  <a:cubicBezTo>
                    <a:pt x="284777" y="65557"/>
                    <a:pt x="284627" y="64321"/>
                    <a:pt x="284459" y="63085"/>
                  </a:cubicBezTo>
                  <a:lnTo>
                    <a:pt x="284178" y="61250"/>
                  </a:lnTo>
                  <a:lnTo>
                    <a:pt x="284028" y="60313"/>
                  </a:lnTo>
                  <a:lnTo>
                    <a:pt x="283878" y="59396"/>
                  </a:lnTo>
                  <a:cubicBezTo>
                    <a:pt x="283447" y="56961"/>
                    <a:pt x="282961" y="54489"/>
                    <a:pt x="282361" y="52036"/>
                  </a:cubicBezTo>
                  <a:cubicBezTo>
                    <a:pt x="281762" y="49583"/>
                    <a:pt x="281088" y="47149"/>
                    <a:pt x="280264" y="44714"/>
                  </a:cubicBezTo>
                  <a:cubicBezTo>
                    <a:pt x="279421" y="42261"/>
                    <a:pt x="278447" y="39864"/>
                    <a:pt x="277343" y="37523"/>
                  </a:cubicBezTo>
                  <a:cubicBezTo>
                    <a:pt x="276200" y="35126"/>
                    <a:pt x="274889" y="32823"/>
                    <a:pt x="273410" y="30632"/>
                  </a:cubicBezTo>
                  <a:cubicBezTo>
                    <a:pt x="271912" y="28403"/>
                    <a:pt x="270189" y="26325"/>
                    <a:pt x="268298" y="24414"/>
                  </a:cubicBezTo>
                  <a:cubicBezTo>
                    <a:pt x="266425" y="22504"/>
                    <a:pt x="264384" y="20763"/>
                    <a:pt x="262193" y="19208"/>
                  </a:cubicBezTo>
                  <a:cubicBezTo>
                    <a:pt x="260058" y="17673"/>
                    <a:pt x="257792" y="16306"/>
                    <a:pt x="255451" y="15107"/>
                  </a:cubicBezTo>
                  <a:cubicBezTo>
                    <a:pt x="253166" y="13909"/>
                    <a:pt x="250788" y="12841"/>
                    <a:pt x="248372" y="11905"/>
                  </a:cubicBezTo>
                  <a:lnTo>
                    <a:pt x="247492" y="11549"/>
                  </a:lnTo>
                  <a:lnTo>
                    <a:pt x="246575" y="11231"/>
                  </a:lnTo>
                  <a:cubicBezTo>
                    <a:pt x="245975" y="11006"/>
                    <a:pt x="245376" y="10782"/>
                    <a:pt x="244777" y="10576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5728" y="10892"/>
                    <a:pt x="248098" y="11770"/>
                    <a:pt x="250414" y="12748"/>
                  </a:cubicBezTo>
                  <a:cubicBezTo>
                    <a:pt x="253504" y="14059"/>
                    <a:pt x="256481" y="15594"/>
                    <a:pt x="259328" y="17355"/>
                  </a:cubicBezTo>
                  <a:cubicBezTo>
                    <a:pt x="262230" y="19152"/>
                    <a:pt x="264946" y="21250"/>
                    <a:pt x="267399" y="23628"/>
                  </a:cubicBezTo>
                  <a:cubicBezTo>
                    <a:pt x="268017" y="24208"/>
                    <a:pt x="268597" y="24845"/>
                    <a:pt x="269196" y="25463"/>
                  </a:cubicBezTo>
                  <a:cubicBezTo>
                    <a:pt x="269515" y="25763"/>
                    <a:pt x="269777" y="26119"/>
                    <a:pt x="270058" y="26437"/>
                  </a:cubicBezTo>
                  <a:lnTo>
                    <a:pt x="270901" y="27411"/>
                  </a:lnTo>
                  <a:lnTo>
                    <a:pt x="271687" y="28422"/>
                  </a:lnTo>
                  <a:cubicBezTo>
                    <a:pt x="271949" y="28778"/>
                    <a:pt x="272230" y="29096"/>
                    <a:pt x="272474" y="29452"/>
                  </a:cubicBezTo>
                  <a:lnTo>
                    <a:pt x="273204" y="30501"/>
                  </a:lnTo>
                  <a:lnTo>
                    <a:pt x="273560" y="31025"/>
                  </a:lnTo>
                  <a:lnTo>
                    <a:pt x="273916" y="31549"/>
                  </a:lnTo>
                  <a:cubicBezTo>
                    <a:pt x="275713" y="34377"/>
                    <a:pt x="277268" y="37355"/>
                    <a:pt x="278541" y="40444"/>
                  </a:cubicBezTo>
                  <a:cubicBezTo>
                    <a:pt x="279777" y="43478"/>
                    <a:pt x="280826" y="46568"/>
                    <a:pt x="281650" y="49714"/>
                  </a:cubicBezTo>
                  <a:cubicBezTo>
                    <a:pt x="282474" y="52823"/>
                    <a:pt x="283148" y="55950"/>
                    <a:pt x="283672" y="59059"/>
                  </a:cubicBezTo>
                  <a:lnTo>
                    <a:pt x="283878" y="60238"/>
                  </a:lnTo>
                  <a:lnTo>
                    <a:pt x="284065" y="61400"/>
                  </a:lnTo>
                  <a:cubicBezTo>
                    <a:pt x="284178" y="62186"/>
                    <a:pt x="284309" y="62973"/>
                    <a:pt x="284403" y="63740"/>
                  </a:cubicBezTo>
                  <a:cubicBezTo>
                    <a:pt x="284609" y="65313"/>
                    <a:pt x="284815" y="66886"/>
                    <a:pt x="284946" y="68459"/>
                  </a:cubicBezTo>
                  <a:cubicBezTo>
                    <a:pt x="287361" y="93553"/>
                    <a:pt x="282642" y="118834"/>
                    <a:pt x="271294" y="141343"/>
                  </a:cubicBezTo>
                  <a:lnTo>
                    <a:pt x="270770" y="142392"/>
                  </a:lnTo>
                  <a:lnTo>
                    <a:pt x="270226" y="143422"/>
                  </a:lnTo>
                  <a:cubicBezTo>
                    <a:pt x="269852" y="144115"/>
                    <a:pt x="269496" y="144808"/>
                    <a:pt x="269103" y="145501"/>
                  </a:cubicBezTo>
                  <a:cubicBezTo>
                    <a:pt x="268335" y="146849"/>
                    <a:pt x="267567" y="148197"/>
                    <a:pt x="266762" y="149546"/>
                  </a:cubicBezTo>
                  <a:cubicBezTo>
                    <a:pt x="265975" y="150894"/>
                    <a:pt x="265133" y="152205"/>
                    <a:pt x="264290" y="153534"/>
                  </a:cubicBezTo>
                  <a:cubicBezTo>
                    <a:pt x="263859" y="154190"/>
                    <a:pt x="263429" y="154827"/>
                    <a:pt x="262979" y="155482"/>
                  </a:cubicBezTo>
                  <a:lnTo>
                    <a:pt x="262324" y="156456"/>
                  </a:lnTo>
                  <a:lnTo>
                    <a:pt x="261650" y="157430"/>
                  </a:lnTo>
                  <a:cubicBezTo>
                    <a:pt x="259814" y="160051"/>
                    <a:pt x="257811" y="162561"/>
                    <a:pt x="255676" y="164920"/>
                  </a:cubicBezTo>
                  <a:cubicBezTo>
                    <a:pt x="254552" y="166119"/>
                    <a:pt x="253410" y="167298"/>
                    <a:pt x="252174" y="168403"/>
                  </a:cubicBezTo>
                  <a:cubicBezTo>
                    <a:pt x="251575" y="168984"/>
                    <a:pt x="250919" y="169508"/>
                    <a:pt x="250264" y="170051"/>
                  </a:cubicBezTo>
                  <a:cubicBezTo>
                    <a:pt x="249945" y="170313"/>
                    <a:pt x="249608" y="170576"/>
                    <a:pt x="249271" y="170819"/>
                  </a:cubicBezTo>
                  <a:cubicBezTo>
                    <a:pt x="248934" y="171081"/>
                    <a:pt x="248616" y="171343"/>
                    <a:pt x="248260" y="171587"/>
                  </a:cubicBezTo>
                  <a:lnTo>
                    <a:pt x="247211" y="172298"/>
                  </a:lnTo>
                  <a:cubicBezTo>
                    <a:pt x="246856" y="172542"/>
                    <a:pt x="246481" y="172767"/>
                    <a:pt x="246125" y="172991"/>
                  </a:cubicBezTo>
                  <a:cubicBezTo>
                    <a:pt x="245395" y="173459"/>
                    <a:pt x="244627" y="173853"/>
                    <a:pt x="243878" y="174265"/>
                  </a:cubicBezTo>
                  <a:cubicBezTo>
                    <a:pt x="242324" y="175070"/>
                    <a:pt x="240713" y="175744"/>
                    <a:pt x="239065" y="176287"/>
                  </a:cubicBezTo>
                  <a:cubicBezTo>
                    <a:pt x="237436" y="176830"/>
                    <a:pt x="235751" y="177242"/>
                    <a:pt x="234065" y="177542"/>
                  </a:cubicBezTo>
                  <a:lnTo>
                    <a:pt x="232811" y="177729"/>
                  </a:lnTo>
                  <a:cubicBezTo>
                    <a:pt x="232605" y="177767"/>
                    <a:pt x="232380" y="177804"/>
                    <a:pt x="232174" y="177823"/>
                  </a:cubicBezTo>
                  <a:lnTo>
                    <a:pt x="231556" y="177898"/>
                  </a:lnTo>
                  <a:lnTo>
                    <a:pt x="230320" y="178029"/>
                  </a:lnTo>
                  <a:lnTo>
                    <a:pt x="229084" y="178104"/>
                  </a:lnTo>
                  <a:cubicBezTo>
                    <a:pt x="227445" y="178216"/>
                    <a:pt x="225835" y="178258"/>
                    <a:pt x="224248" y="178258"/>
                  </a:cubicBezTo>
                  <a:cubicBezTo>
                    <a:pt x="222661" y="178258"/>
                    <a:pt x="221097" y="178216"/>
                    <a:pt x="219552" y="178160"/>
                  </a:cubicBezTo>
                  <a:cubicBezTo>
                    <a:pt x="216680" y="178055"/>
                    <a:pt x="213890" y="177933"/>
                    <a:pt x="211167" y="177933"/>
                  </a:cubicBezTo>
                  <a:cubicBezTo>
                    <a:pt x="210978" y="177933"/>
                    <a:pt x="210789" y="177934"/>
                    <a:pt x="210601" y="177935"/>
                  </a:cubicBezTo>
                  <a:cubicBezTo>
                    <a:pt x="204852" y="177973"/>
                    <a:pt x="199065" y="178759"/>
                    <a:pt x="193260" y="179958"/>
                  </a:cubicBezTo>
                  <a:cubicBezTo>
                    <a:pt x="187473" y="181175"/>
                    <a:pt x="181687" y="182823"/>
                    <a:pt x="175863" y="184621"/>
                  </a:cubicBezTo>
                  <a:cubicBezTo>
                    <a:pt x="170039" y="186400"/>
                    <a:pt x="164159" y="188347"/>
                    <a:pt x="158147" y="190145"/>
                  </a:cubicBezTo>
                  <a:cubicBezTo>
                    <a:pt x="156631" y="190594"/>
                    <a:pt x="155132" y="191044"/>
                    <a:pt x="153597" y="191456"/>
                  </a:cubicBezTo>
                  <a:cubicBezTo>
                    <a:pt x="152061" y="191868"/>
                    <a:pt x="150526" y="192280"/>
                    <a:pt x="148990" y="192673"/>
                  </a:cubicBezTo>
                  <a:lnTo>
                    <a:pt x="146649" y="193235"/>
                  </a:lnTo>
                  <a:cubicBezTo>
                    <a:pt x="145863" y="193422"/>
                    <a:pt x="145095" y="193628"/>
                    <a:pt x="144308" y="193778"/>
                  </a:cubicBezTo>
                  <a:cubicBezTo>
                    <a:pt x="142735" y="194096"/>
                    <a:pt x="141144" y="194433"/>
                    <a:pt x="139571" y="194733"/>
                  </a:cubicBezTo>
                  <a:cubicBezTo>
                    <a:pt x="140001" y="194602"/>
                    <a:pt x="140413" y="194433"/>
                    <a:pt x="140825" y="194265"/>
                  </a:cubicBezTo>
                  <a:cubicBezTo>
                    <a:pt x="140881" y="194223"/>
                    <a:pt x="140864" y="194202"/>
                    <a:pt x="140725" y="194202"/>
                  </a:cubicBezTo>
                  <a:cubicBezTo>
                    <a:pt x="140679" y="194202"/>
                    <a:pt x="140619" y="194204"/>
                    <a:pt x="140544" y="194209"/>
                  </a:cubicBezTo>
                  <a:cubicBezTo>
                    <a:pt x="140395" y="194227"/>
                    <a:pt x="140170" y="194246"/>
                    <a:pt x="139889" y="194283"/>
                  </a:cubicBezTo>
                  <a:lnTo>
                    <a:pt x="138765" y="194433"/>
                  </a:lnTo>
                  <a:cubicBezTo>
                    <a:pt x="141986" y="193815"/>
                    <a:pt x="145170" y="193122"/>
                    <a:pt x="148297" y="192317"/>
                  </a:cubicBezTo>
                  <a:cubicBezTo>
                    <a:pt x="149084" y="192130"/>
                    <a:pt x="149870" y="191924"/>
                    <a:pt x="150638" y="191699"/>
                  </a:cubicBezTo>
                  <a:lnTo>
                    <a:pt x="152979" y="191063"/>
                  </a:lnTo>
                  <a:cubicBezTo>
                    <a:pt x="154533" y="190632"/>
                    <a:pt x="156069" y="190164"/>
                    <a:pt x="157586" y="189714"/>
                  </a:cubicBezTo>
                  <a:cubicBezTo>
                    <a:pt x="163691" y="187879"/>
                    <a:pt x="169664" y="185875"/>
                    <a:pt x="175582" y="184021"/>
                  </a:cubicBezTo>
                  <a:cubicBezTo>
                    <a:pt x="181500" y="182186"/>
                    <a:pt x="187398" y="180482"/>
                    <a:pt x="193316" y="179246"/>
                  </a:cubicBezTo>
                  <a:cubicBezTo>
                    <a:pt x="194046" y="179077"/>
                    <a:pt x="194795" y="178946"/>
                    <a:pt x="195526" y="178815"/>
                  </a:cubicBezTo>
                  <a:lnTo>
                    <a:pt x="197754" y="178403"/>
                  </a:lnTo>
                  <a:cubicBezTo>
                    <a:pt x="198129" y="178328"/>
                    <a:pt x="198485" y="178291"/>
                    <a:pt x="198859" y="178235"/>
                  </a:cubicBezTo>
                  <a:lnTo>
                    <a:pt x="199964" y="178085"/>
                  </a:lnTo>
                  <a:lnTo>
                    <a:pt x="202193" y="177767"/>
                  </a:lnTo>
                  <a:lnTo>
                    <a:pt x="204421" y="177561"/>
                  </a:lnTo>
                  <a:lnTo>
                    <a:pt x="205526" y="177467"/>
                  </a:lnTo>
                  <a:cubicBezTo>
                    <a:pt x="205900" y="177430"/>
                    <a:pt x="206256" y="177373"/>
                    <a:pt x="206631" y="177373"/>
                  </a:cubicBezTo>
                  <a:lnTo>
                    <a:pt x="208840" y="177298"/>
                  </a:lnTo>
                  <a:cubicBezTo>
                    <a:pt x="209590" y="177261"/>
                    <a:pt x="210320" y="177242"/>
                    <a:pt x="211069" y="177242"/>
                  </a:cubicBezTo>
                  <a:cubicBezTo>
                    <a:pt x="211240" y="177241"/>
                    <a:pt x="211411" y="177241"/>
                    <a:pt x="211583" y="177241"/>
                  </a:cubicBezTo>
                  <a:cubicBezTo>
                    <a:pt x="214381" y="177241"/>
                    <a:pt x="217262" y="177379"/>
                    <a:pt x="220226" y="177467"/>
                  </a:cubicBezTo>
                  <a:cubicBezTo>
                    <a:pt x="221507" y="177527"/>
                    <a:pt x="222794" y="177557"/>
                    <a:pt x="224082" y="177557"/>
                  </a:cubicBezTo>
                  <a:cubicBezTo>
                    <a:pt x="226014" y="177557"/>
                    <a:pt x="227949" y="177489"/>
                    <a:pt x="229870" y="177355"/>
                  </a:cubicBezTo>
                  <a:cubicBezTo>
                    <a:pt x="233279" y="177111"/>
                    <a:pt x="236612" y="176418"/>
                    <a:pt x="239833" y="175313"/>
                  </a:cubicBezTo>
                  <a:cubicBezTo>
                    <a:pt x="243054" y="174115"/>
                    <a:pt x="246088" y="172430"/>
                    <a:pt x="248822" y="170351"/>
                  </a:cubicBezTo>
                  <a:cubicBezTo>
                    <a:pt x="250151" y="169340"/>
                    <a:pt x="251444" y="168254"/>
                    <a:pt x="252661" y="167092"/>
                  </a:cubicBezTo>
                  <a:cubicBezTo>
                    <a:pt x="253241" y="166512"/>
                    <a:pt x="253841" y="165950"/>
                    <a:pt x="254402" y="165351"/>
                  </a:cubicBezTo>
                  <a:cubicBezTo>
                    <a:pt x="254683" y="165051"/>
                    <a:pt x="254964" y="164752"/>
                    <a:pt x="255245" y="164452"/>
                  </a:cubicBezTo>
                  <a:lnTo>
                    <a:pt x="256069" y="163553"/>
                  </a:lnTo>
                  <a:cubicBezTo>
                    <a:pt x="256350" y="163235"/>
                    <a:pt x="256612" y="162935"/>
                    <a:pt x="256874" y="162617"/>
                  </a:cubicBezTo>
                  <a:cubicBezTo>
                    <a:pt x="257118" y="162298"/>
                    <a:pt x="257399" y="161999"/>
                    <a:pt x="257642" y="161680"/>
                  </a:cubicBezTo>
                  <a:cubicBezTo>
                    <a:pt x="258148" y="161062"/>
                    <a:pt x="258672" y="160426"/>
                    <a:pt x="259140" y="159789"/>
                  </a:cubicBezTo>
                  <a:cubicBezTo>
                    <a:pt x="260133" y="158516"/>
                    <a:pt x="261050" y="157224"/>
                    <a:pt x="261968" y="155913"/>
                  </a:cubicBezTo>
                  <a:cubicBezTo>
                    <a:pt x="263766" y="153310"/>
                    <a:pt x="265489" y="150651"/>
                    <a:pt x="267062" y="147916"/>
                  </a:cubicBezTo>
                  <a:cubicBezTo>
                    <a:pt x="268653" y="145201"/>
                    <a:pt x="270152" y="142411"/>
                    <a:pt x="271556" y="139583"/>
                  </a:cubicBezTo>
                  <a:cubicBezTo>
                    <a:pt x="277137" y="128197"/>
                    <a:pt x="281069" y="116100"/>
                    <a:pt x="283223" y="103609"/>
                  </a:cubicBezTo>
                  <a:cubicBezTo>
                    <a:pt x="285395" y="91062"/>
                    <a:pt x="285732" y="78253"/>
                    <a:pt x="284197" y="65594"/>
                  </a:cubicBezTo>
                  <a:cubicBezTo>
                    <a:pt x="283841" y="62429"/>
                    <a:pt x="283298" y="59265"/>
                    <a:pt x="282680" y="56119"/>
                  </a:cubicBezTo>
                  <a:cubicBezTo>
                    <a:pt x="282043" y="52935"/>
                    <a:pt x="281256" y="49789"/>
                    <a:pt x="280283" y="46680"/>
                  </a:cubicBezTo>
                  <a:cubicBezTo>
                    <a:pt x="279309" y="43516"/>
                    <a:pt x="278092" y="40426"/>
                    <a:pt x="276631" y="37429"/>
                  </a:cubicBezTo>
                  <a:cubicBezTo>
                    <a:pt x="275170" y="34377"/>
                    <a:pt x="273373" y="31474"/>
                    <a:pt x="271294" y="28778"/>
                  </a:cubicBezTo>
                  <a:cubicBezTo>
                    <a:pt x="269159" y="26062"/>
                    <a:pt x="266725" y="23591"/>
                    <a:pt x="264028" y="21437"/>
                  </a:cubicBezTo>
                  <a:cubicBezTo>
                    <a:pt x="261369" y="19321"/>
                    <a:pt x="258504" y="17467"/>
                    <a:pt x="255489" y="15894"/>
                  </a:cubicBezTo>
                  <a:cubicBezTo>
                    <a:pt x="249515" y="12767"/>
                    <a:pt x="243166" y="10688"/>
                    <a:pt x="236856" y="9077"/>
                  </a:cubicBezTo>
                  <a:lnTo>
                    <a:pt x="237062" y="8253"/>
                  </a:lnTo>
                  <a:cubicBezTo>
                    <a:pt x="234833" y="7673"/>
                    <a:pt x="232586" y="7149"/>
                    <a:pt x="230357" y="6662"/>
                  </a:cubicBezTo>
                  <a:lnTo>
                    <a:pt x="228672" y="6287"/>
                  </a:lnTo>
                  <a:lnTo>
                    <a:pt x="226987" y="5950"/>
                  </a:lnTo>
                  <a:cubicBezTo>
                    <a:pt x="225863" y="5744"/>
                    <a:pt x="224739" y="5501"/>
                    <a:pt x="223616" y="5295"/>
                  </a:cubicBezTo>
                  <a:cubicBezTo>
                    <a:pt x="219121" y="4452"/>
                    <a:pt x="214608" y="3778"/>
                    <a:pt x="210076" y="3179"/>
                  </a:cubicBezTo>
                  <a:cubicBezTo>
                    <a:pt x="208934" y="3047"/>
                    <a:pt x="207810" y="2879"/>
                    <a:pt x="206668" y="2748"/>
                  </a:cubicBezTo>
                  <a:lnTo>
                    <a:pt x="203260" y="2373"/>
                  </a:lnTo>
                  <a:cubicBezTo>
                    <a:pt x="200994" y="2149"/>
                    <a:pt x="198728" y="1924"/>
                    <a:pt x="196443" y="1737"/>
                  </a:cubicBezTo>
                  <a:cubicBezTo>
                    <a:pt x="191893" y="1343"/>
                    <a:pt x="187342" y="1044"/>
                    <a:pt x="182792" y="819"/>
                  </a:cubicBezTo>
                  <a:cubicBezTo>
                    <a:pt x="178222" y="613"/>
                    <a:pt x="173672" y="426"/>
                    <a:pt x="169121" y="313"/>
                  </a:cubicBezTo>
                  <a:cubicBezTo>
                    <a:pt x="166855" y="257"/>
                    <a:pt x="164571" y="201"/>
                    <a:pt x="162286" y="164"/>
                  </a:cubicBezTo>
                  <a:lnTo>
                    <a:pt x="158878" y="107"/>
                  </a:lnTo>
                  <a:lnTo>
                    <a:pt x="155451" y="70"/>
                  </a:lnTo>
                  <a:cubicBezTo>
                    <a:pt x="151756" y="24"/>
                    <a:pt x="148055" y="0"/>
                    <a:pt x="144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8" name="Google Shape;178;p30"/>
          <p:cNvGrpSpPr/>
          <p:nvPr/>
        </p:nvGrpSpPr>
        <p:grpSpPr>
          <a:xfrm rot="6772370">
            <a:off x="314433" y="-1413864"/>
            <a:ext cx="2613311" cy="5224821"/>
            <a:chOff x="2499325" y="238125"/>
            <a:chExt cx="2613225" cy="5224650"/>
          </a:xfrm>
        </p:grpSpPr>
        <p:sp>
          <p:nvSpPr>
            <p:cNvPr id="179" name="Google Shape;179;p30"/>
            <p:cNvSpPr/>
            <p:nvPr/>
          </p:nvSpPr>
          <p:spPr>
            <a:xfrm>
              <a:off x="2551850" y="283000"/>
              <a:ext cx="2514000" cy="5100275"/>
            </a:xfrm>
            <a:custGeom>
              <a:avLst/>
              <a:gdLst/>
              <a:ahLst/>
              <a:cxnLst/>
              <a:rect l="l" t="t" r="r" b="b"/>
              <a:pathLst>
                <a:path w="100560" h="204011" extrusionOk="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2499325" y="238125"/>
              <a:ext cx="2613225" cy="5224650"/>
            </a:xfrm>
            <a:custGeom>
              <a:avLst/>
              <a:gdLst/>
              <a:ahLst/>
              <a:cxnLst/>
              <a:rect l="l" t="t" r="r" b="b"/>
              <a:pathLst>
                <a:path w="104529" h="208986" extrusionOk="0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181" name="Google Shape;181;p30"/>
          <p:cNvSpPr txBox="1">
            <a:spLocks noGrp="1"/>
          </p:cNvSpPr>
          <p:nvPr>
            <p:ph type="ctrTitle"/>
          </p:nvPr>
        </p:nvSpPr>
        <p:spPr>
          <a:xfrm>
            <a:off x="1962148" y="1201675"/>
            <a:ext cx="5219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b="1" dirty="0" smtClean="0">
                <a:solidFill>
                  <a:schemeClr val="accent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國立高</a:t>
            </a:r>
            <a:r>
              <a:rPr lang="zh-TW" altLang="en-US" sz="4400" b="1" dirty="0">
                <a:solidFill>
                  <a:schemeClr val="accent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餐大附中</a:t>
            </a:r>
            <a:r>
              <a:rPr lang="en-US" altLang="zh-TW" sz="4400" b="1" dirty="0">
                <a:solidFill>
                  <a:schemeClr val="accent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chemeClr val="accent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chemeClr val="accent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多元表現成果報告</a:t>
            </a:r>
            <a:endParaRPr sz="4400" b="1" dirty="0">
              <a:solidFill>
                <a:schemeClr val="accent2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82" name="Google Shape;182;p30"/>
          <p:cNvSpPr txBox="1">
            <a:spLocks noGrp="1"/>
          </p:cNvSpPr>
          <p:nvPr>
            <p:ph type="subTitle" idx="1"/>
          </p:nvPr>
        </p:nvSpPr>
        <p:spPr>
          <a:xfrm>
            <a:off x="2128965" y="3201713"/>
            <a:ext cx="4398367" cy="16450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chemeClr val="accent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項目名稱</a:t>
            </a:r>
            <a:r>
              <a:rPr lang="en-US" altLang="zh-TW" sz="2000" dirty="0">
                <a:solidFill>
                  <a:schemeClr val="accent2"/>
                </a:solidFill>
                <a:latin typeface="Cambria" panose="02040503050406030204" pitchFamily="18" charset="0"/>
                <a:ea typeface="微軟正黑體" panose="020B0604030504040204" pitchFamily="34" charset="-120"/>
                <a:sym typeface="Wingdings" panose="05000000000000000000" pitchFamily="2" charset="2"/>
              </a:rPr>
              <a:t>:(</a:t>
            </a:r>
            <a:r>
              <a:rPr lang="zh-TW" altLang="en-US" sz="2000" dirty="0">
                <a:solidFill>
                  <a:schemeClr val="accent2"/>
                </a:solidFill>
                <a:latin typeface="Cambria" panose="02040503050406030204" pitchFamily="18" charset="0"/>
                <a:ea typeface="微軟正黑體" panose="020B0604030504040204" pitchFamily="34" charset="-120"/>
                <a:sym typeface="Wingdings" panose="05000000000000000000" pitchFamily="2" charset="2"/>
              </a:rPr>
              <a:t>競賽、幹部、志工服務</a:t>
            </a:r>
            <a:r>
              <a:rPr lang="en-US" altLang="zh-TW" sz="2000" dirty="0">
                <a:solidFill>
                  <a:schemeClr val="accent2"/>
                </a:solidFill>
                <a:latin typeface="Cambria" panose="02040503050406030204" pitchFamily="18" charset="0"/>
                <a:ea typeface="微軟正黑體" panose="020B0604030504040204" pitchFamily="34" charset="-120"/>
                <a:sym typeface="Wingdings" panose="05000000000000000000" pitchFamily="2" charset="2"/>
              </a:rPr>
              <a:t>……)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chemeClr val="accent2"/>
                </a:solidFill>
                <a:latin typeface="Cambria" panose="02040503050406030204" pitchFamily="18" charset="0"/>
                <a:ea typeface="微軟正黑體" panose="020B0604030504040204" pitchFamily="34" charset="-120"/>
                <a:sym typeface="Wingdings" panose="05000000000000000000" pitchFamily="2" charset="2"/>
              </a:rPr>
              <a:t>年級</a:t>
            </a:r>
            <a:r>
              <a:rPr lang="en-US" altLang="zh-TW" sz="2000" dirty="0">
                <a:solidFill>
                  <a:schemeClr val="accent2"/>
                </a:solidFill>
                <a:latin typeface="Cambria" panose="02040503050406030204" pitchFamily="18" charset="0"/>
                <a:ea typeface="微軟正黑體" panose="020B0604030504040204" pitchFamily="34" charset="-120"/>
                <a:sym typeface="Wingdings" panose="05000000000000000000" pitchFamily="2" charset="2"/>
              </a:rPr>
              <a:t>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chemeClr val="accent2"/>
                </a:solidFill>
                <a:latin typeface="Cambria" panose="02040503050406030204" pitchFamily="18" charset="0"/>
                <a:ea typeface="微軟正黑體" panose="020B0604030504040204" pitchFamily="34" charset="-120"/>
                <a:sym typeface="Wingdings" panose="05000000000000000000" pitchFamily="2" charset="2"/>
              </a:rPr>
              <a:t>班級</a:t>
            </a:r>
            <a:r>
              <a:rPr lang="en-US" altLang="zh-TW" sz="2000" dirty="0">
                <a:solidFill>
                  <a:schemeClr val="accent2"/>
                </a:solidFill>
                <a:latin typeface="Cambria" panose="02040503050406030204" pitchFamily="18" charset="0"/>
                <a:ea typeface="微軟正黑體" panose="020B0604030504040204" pitchFamily="34" charset="-120"/>
                <a:sym typeface="Wingdings" panose="05000000000000000000" pitchFamily="2" charset="2"/>
              </a:rPr>
              <a:t>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chemeClr val="accent2"/>
                </a:solidFill>
                <a:latin typeface="Cambria" panose="02040503050406030204" pitchFamily="18" charset="0"/>
                <a:ea typeface="微軟正黑體" panose="020B0604030504040204" pitchFamily="34" charset="-120"/>
                <a:sym typeface="Wingdings" panose="05000000000000000000" pitchFamily="2" charset="2"/>
              </a:rPr>
              <a:t>姓名</a:t>
            </a:r>
            <a:r>
              <a:rPr lang="en-US" altLang="zh-TW" sz="2000" dirty="0">
                <a:solidFill>
                  <a:schemeClr val="accent2"/>
                </a:solidFill>
                <a:latin typeface="Cambria" panose="02040503050406030204" pitchFamily="18" charset="0"/>
                <a:ea typeface="微軟正黑體" panose="020B0604030504040204" pitchFamily="34" charset="-120"/>
                <a:sym typeface="Wingdings" panose="05000000000000000000" pitchFamily="2" charset="2"/>
              </a:rPr>
              <a:t>:</a:t>
            </a:r>
            <a:endParaRPr sz="2000" dirty="0">
              <a:solidFill>
                <a:schemeClr val="accent2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83" name="Google Shape;183;p30"/>
          <p:cNvSpPr/>
          <p:nvPr/>
        </p:nvSpPr>
        <p:spPr>
          <a:xfrm>
            <a:off x="4243350" y="3077613"/>
            <a:ext cx="657300" cy="7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184" name="Google Shape;184;p30"/>
          <p:cNvGrpSpPr/>
          <p:nvPr/>
        </p:nvGrpSpPr>
        <p:grpSpPr>
          <a:xfrm flipH="1">
            <a:off x="7007806" y="-799290"/>
            <a:ext cx="2554808" cy="3477212"/>
            <a:chOff x="1882000" y="238175"/>
            <a:chExt cx="3843550" cy="5231250"/>
          </a:xfrm>
        </p:grpSpPr>
        <p:sp>
          <p:nvSpPr>
            <p:cNvPr id="185" name="Google Shape;185;p30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8" name="Google Shape;208;p30"/>
          <p:cNvGrpSpPr/>
          <p:nvPr/>
        </p:nvGrpSpPr>
        <p:grpSpPr>
          <a:xfrm rot="1384210">
            <a:off x="3429995" y="3154810"/>
            <a:ext cx="5686527" cy="3437375"/>
            <a:chOff x="238125" y="693075"/>
            <a:chExt cx="7137450" cy="4314425"/>
          </a:xfrm>
        </p:grpSpPr>
        <p:sp>
          <p:nvSpPr>
            <p:cNvPr id="209" name="Google Shape;209;p30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1" name="Google Shape;211;p30"/>
          <p:cNvGrpSpPr/>
          <p:nvPr/>
        </p:nvGrpSpPr>
        <p:grpSpPr>
          <a:xfrm rot="6928276">
            <a:off x="-25977" y="-74682"/>
            <a:ext cx="1600666" cy="3084687"/>
            <a:chOff x="2453450" y="238025"/>
            <a:chExt cx="2711225" cy="5224875"/>
          </a:xfrm>
        </p:grpSpPr>
        <p:sp>
          <p:nvSpPr>
            <p:cNvPr id="212" name="Google Shape;212;p30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4" name="Google Shape;264;p30"/>
          <p:cNvGrpSpPr/>
          <p:nvPr/>
        </p:nvGrpSpPr>
        <p:grpSpPr>
          <a:xfrm rot="-1580682" flipH="1">
            <a:off x="-893836" y="1886634"/>
            <a:ext cx="2033380" cy="4356877"/>
            <a:chOff x="2650500" y="238500"/>
            <a:chExt cx="2300750" cy="5232700"/>
          </a:xfrm>
        </p:grpSpPr>
        <p:sp>
          <p:nvSpPr>
            <p:cNvPr id="265" name="Google Shape;265;p30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8" name="Google Shape;268;p30"/>
          <p:cNvGrpSpPr/>
          <p:nvPr/>
        </p:nvGrpSpPr>
        <p:grpSpPr>
          <a:xfrm rot="5400000">
            <a:off x="8158010" y="3740199"/>
            <a:ext cx="1254993" cy="1726601"/>
            <a:chOff x="1913725" y="238075"/>
            <a:chExt cx="3807625" cy="5238475"/>
          </a:xfrm>
        </p:grpSpPr>
        <p:sp>
          <p:nvSpPr>
            <p:cNvPr id="269" name="Google Shape;269;p30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35"/>
          <p:cNvSpPr/>
          <p:nvPr/>
        </p:nvSpPr>
        <p:spPr>
          <a:xfrm rot="-1379908">
            <a:off x="181783" y="-494544"/>
            <a:ext cx="2513958" cy="5100190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1038" name="Google Shape;1038;p35"/>
          <p:cNvGrpSpPr/>
          <p:nvPr/>
        </p:nvGrpSpPr>
        <p:grpSpPr>
          <a:xfrm rot="7199608">
            <a:off x="691255" y="2531420"/>
            <a:ext cx="1736090" cy="1972672"/>
            <a:chOff x="1882000" y="238175"/>
            <a:chExt cx="3843550" cy="5231250"/>
          </a:xfrm>
        </p:grpSpPr>
        <p:sp>
          <p:nvSpPr>
            <p:cNvPr id="1039" name="Google Shape;1039;p35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1062" name="Google Shape;1062;p35"/>
          <p:cNvSpPr/>
          <p:nvPr/>
        </p:nvSpPr>
        <p:spPr>
          <a:xfrm>
            <a:off x="1791325" y="2035000"/>
            <a:ext cx="5598000" cy="3135000"/>
          </a:xfrm>
          <a:prstGeom prst="rect">
            <a:avLst/>
          </a:prstGeom>
          <a:solidFill>
            <a:srgbClr val="FFBD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063" name="Google Shape;1063;p35"/>
          <p:cNvSpPr txBox="1">
            <a:spLocks noGrp="1"/>
          </p:cNvSpPr>
          <p:nvPr>
            <p:ph type="body" idx="1"/>
          </p:nvPr>
        </p:nvSpPr>
        <p:spPr>
          <a:xfrm>
            <a:off x="2234100" y="2403800"/>
            <a:ext cx="4675800" cy="2288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064" name="Google Shape;1064;p35"/>
          <p:cNvSpPr txBox="1">
            <a:spLocks noGrp="1"/>
          </p:cNvSpPr>
          <p:nvPr>
            <p:ph type="title"/>
          </p:nvPr>
        </p:nvSpPr>
        <p:spPr>
          <a:xfrm>
            <a:off x="2338947" y="923260"/>
            <a:ext cx="5949211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Cambria" panose="02040503050406030204" pitchFamily="18" charset="0"/>
                <a:ea typeface="微軟正黑體" panose="020B0604030504040204" pitchFamily="34" charset="-120"/>
              </a:rPr>
              <a:t>請說明當初參加此活動的動機與目的</a:t>
            </a:r>
            <a:endParaRPr b="1" dirty="0"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1065" name="Google Shape;1065;p35"/>
          <p:cNvGrpSpPr/>
          <p:nvPr/>
        </p:nvGrpSpPr>
        <p:grpSpPr>
          <a:xfrm>
            <a:off x="7281367" y="-552438"/>
            <a:ext cx="1357418" cy="1644881"/>
            <a:chOff x="1913725" y="238075"/>
            <a:chExt cx="3807625" cy="5238475"/>
          </a:xfrm>
        </p:grpSpPr>
        <p:sp>
          <p:nvSpPr>
            <p:cNvPr id="1066" name="Google Shape;1066;p35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1088" name="Google Shape;1088;p35"/>
          <p:cNvSpPr/>
          <p:nvPr/>
        </p:nvSpPr>
        <p:spPr>
          <a:xfrm rot="-5152344" flipH="1">
            <a:off x="7453404" y="-841268"/>
            <a:ext cx="2960497" cy="1651230"/>
          </a:xfrm>
          <a:custGeom>
            <a:avLst/>
            <a:gdLst/>
            <a:ahLst/>
            <a:cxnLst/>
            <a:rect l="l" t="t" r="r" b="b"/>
            <a:pathLst>
              <a:path w="283176" h="153061" extrusionOk="0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1089" name="Google Shape;1089;p35"/>
          <p:cNvGrpSpPr/>
          <p:nvPr/>
        </p:nvGrpSpPr>
        <p:grpSpPr>
          <a:xfrm rot="2700000">
            <a:off x="6746934" y="3331876"/>
            <a:ext cx="3005439" cy="1783196"/>
            <a:chOff x="235075" y="777725"/>
            <a:chExt cx="7186900" cy="4132775"/>
          </a:xfrm>
        </p:grpSpPr>
        <p:sp>
          <p:nvSpPr>
            <p:cNvPr id="1090" name="Google Shape;1090;p35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" name="Google Shape;1096;p36"/>
          <p:cNvGrpSpPr/>
          <p:nvPr/>
        </p:nvGrpSpPr>
        <p:grpSpPr>
          <a:xfrm>
            <a:off x="4234241" y="-515851"/>
            <a:ext cx="1776257" cy="2443749"/>
            <a:chOff x="1913725" y="238075"/>
            <a:chExt cx="3807625" cy="5238475"/>
          </a:xfrm>
        </p:grpSpPr>
        <p:sp>
          <p:nvSpPr>
            <p:cNvPr id="1097" name="Google Shape;1097;p36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98" name="Google Shape;1098;p36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10" name="Google Shape;1110;p36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11" name="Google Shape;1111;p36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12" name="Google Shape;1112;p36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13" name="Google Shape;1113;p36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14" name="Google Shape;1114;p36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15" name="Google Shape;1115;p36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16" name="Google Shape;1116;p36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17" name="Google Shape;1117;p36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9" name="Google Shape;1119;p36"/>
          <p:cNvSpPr/>
          <p:nvPr/>
        </p:nvSpPr>
        <p:spPr>
          <a:xfrm>
            <a:off x="4010100" y="685300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1120" name="Google Shape;1120;p36"/>
          <p:cNvGrpSpPr/>
          <p:nvPr/>
        </p:nvGrpSpPr>
        <p:grpSpPr>
          <a:xfrm rot="5400000">
            <a:off x="-2275431" y="-819560"/>
            <a:ext cx="8953931" cy="5412446"/>
            <a:chOff x="238125" y="693075"/>
            <a:chExt cx="7137450" cy="4314425"/>
          </a:xfrm>
        </p:grpSpPr>
        <p:sp>
          <p:nvSpPr>
            <p:cNvPr id="1121" name="Google Shape;1121;p36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1123" name="Google Shape;1123;p36"/>
          <p:cNvSpPr/>
          <p:nvPr/>
        </p:nvSpPr>
        <p:spPr>
          <a:xfrm>
            <a:off x="4010100" y="2773513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1124" name="Google Shape;1124;p36"/>
          <p:cNvGrpSpPr/>
          <p:nvPr/>
        </p:nvGrpSpPr>
        <p:grpSpPr>
          <a:xfrm rot="-816911">
            <a:off x="-1399103" y="1807642"/>
            <a:ext cx="2613229" cy="5224657"/>
            <a:chOff x="2499325" y="238125"/>
            <a:chExt cx="2613225" cy="5224650"/>
          </a:xfrm>
        </p:grpSpPr>
        <p:sp>
          <p:nvSpPr>
            <p:cNvPr id="1125" name="Google Shape;1125;p36"/>
            <p:cNvSpPr/>
            <p:nvPr/>
          </p:nvSpPr>
          <p:spPr>
            <a:xfrm>
              <a:off x="2551850" y="283000"/>
              <a:ext cx="2514000" cy="5100275"/>
            </a:xfrm>
            <a:custGeom>
              <a:avLst/>
              <a:gdLst/>
              <a:ahLst/>
              <a:cxnLst/>
              <a:rect l="l" t="t" r="r" b="b"/>
              <a:pathLst>
                <a:path w="100560" h="204011" extrusionOk="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2499325" y="238125"/>
              <a:ext cx="2613225" cy="5224650"/>
            </a:xfrm>
            <a:custGeom>
              <a:avLst/>
              <a:gdLst/>
              <a:ahLst/>
              <a:cxnLst/>
              <a:rect l="l" t="t" r="r" b="b"/>
              <a:pathLst>
                <a:path w="104529" h="208986" extrusionOk="0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1127" name="Google Shape;1127;p36"/>
          <p:cNvSpPr txBox="1">
            <a:spLocks noGrp="1"/>
          </p:cNvSpPr>
          <p:nvPr>
            <p:ph type="title" idx="4"/>
          </p:nvPr>
        </p:nvSpPr>
        <p:spPr>
          <a:xfrm>
            <a:off x="608860" y="2123400"/>
            <a:ext cx="26754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accent1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活動過程紀錄</a:t>
            </a:r>
            <a:endParaRPr dirty="0">
              <a:solidFill>
                <a:schemeClr val="accent1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128" name="Google Shape;1128;p36"/>
          <p:cNvSpPr txBox="1">
            <a:spLocks noGrp="1"/>
          </p:cNvSpPr>
          <p:nvPr>
            <p:ph type="ctrTitle"/>
          </p:nvPr>
        </p:nvSpPr>
        <p:spPr>
          <a:xfrm flipH="1">
            <a:off x="5213413" y="697076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Cambria" panose="02040503050406030204" pitchFamily="18" charset="0"/>
                <a:ea typeface="微軟正黑體" panose="020B0604030504040204" pitchFamily="34" charset="-120"/>
              </a:rPr>
              <a:t>我學習到甚麼</a:t>
            </a:r>
            <a:r>
              <a:rPr lang="en-US" altLang="zh-TW" b="1" dirty="0">
                <a:latin typeface="Cambria" panose="02040503050406030204" pitchFamily="18" charset="0"/>
                <a:ea typeface="微軟正黑體" panose="020B0604030504040204" pitchFamily="34" charset="-120"/>
              </a:rPr>
              <a:t>?</a:t>
            </a:r>
            <a:endParaRPr b="1" dirty="0"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129" name="Google Shape;1129;p36"/>
          <p:cNvSpPr txBox="1">
            <a:spLocks noGrp="1"/>
          </p:cNvSpPr>
          <p:nvPr>
            <p:ph type="subTitle" idx="1"/>
          </p:nvPr>
        </p:nvSpPr>
        <p:spPr>
          <a:xfrm flipH="1">
            <a:off x="5210375" y="1177587"/>
            <a:ext cx="3078600" cy="1115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130" name="Google Shape;1130;p36"/>
          <p:cNvSpPr txBox="1">
            <a:spLocks noGrp="1"/>
          </p:cNvSpPr>
          <p:nvPr>
            <p:ph type="ctrTitle" idx="2"/>
          </p:nvPr>
        </p:nvSpPr>
        <p:spPr>
          <a:xfrm flipH="1">
            <a:off x="5213425" y="2773526"/>
            <a:ext cx="3188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Cambria" panose="02040503050406030204" pitchFamily="18" charset="0"/>
                <a:ea typeface="微軟正黑體" panose="020B0604030504040204" pitchFamily="34" charset="-120"/>
              </a:rPr>
              <a:t>印象最深刻的部分是甚麼</a:t>
            </a:r>
            <a:r>
              <a:rPr lang="en-US" altLang="zh-TW" b="1" dirty="0">
                <a:latin typeface="Cambria" panose="02040503050406030204" pitchFamily="18" charset="0"/>
                <a:ea typeface="微軟正黑體" panose="020B0604030504040204" pitchFamily="34" charset="-120"/>
              </a:rPr>
              <a:t>?</a:t>
            </a:r>
            <a:endParaRPr b="1" dirty="0"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131" name="Google Shape;1131;p36"/>
          <p:cNvSpPr txBox="1">
            <a:spLocks noGrp="1"/>
          </p:cNvSpPr>
          <p:nvPr>
            <p:ph type="subTitle" idx="3"/>
          </p:nvPr>
        </p:nvSpPr>
        <p:spPr>
          <a:xfrm flipH="1">
            <a:off x="5210366" y="3254038"/>
            <a:ext cx="307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132" name="Google Shape;1132;p36"/>
          <p:cNvSpPr/>
          <p:nvPr/>
        </p:nvSpPr>
        <p:spPr>
          <a:xfrm>
            <a:off x="4399550" y="1272400"/>
            <a:ext cx="508200" cy="50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1133" name="Google Shape;1133;p36"/>
          <p:cNvSpPr/>
          <p:nvPr/>
        </p:nvSpPr>
        <p:spPr>
          <a:xfrm>
            <a:off x="4399550" y="3348703"/>
            <a:ext cx="508200" cy="50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1134" name="Google Shape;1134;p36"/>
          <p:cNvGrpSpPr/>
          <p:nvPr/>
        </p:nvGrpSpPr>
        <p:grpSpPr>
          <a:xfrm>
            <a:off x="4537834" y="1410848"/>
            <a:ext cx="231619" cy="231320"/>
            <a:chOff x="5053900" y="2021500"/>
            <a:chExt cx="483750" cy="483125"/>
          </a:xfrm>
        </p:grpSpPr>
        <p:sp>
          <p:nvSpPr>
            <p:cNvPr id="1135" name="Google Shape;1135;p36"/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43" name="Google Shape;1143;p36"/>
          <p:cNvGrpSpPr/>
          <p:nvPr/>
        </p:nvGrpSpPr>
        <p:grpSpPr>
          <a:xfrm>
            <a:off x="4537976" y="3494377"/>
            <a:ext cx="231332" cy="216860"/>
            <a:chOff x="3865000" y="847675"/>
            <a:chExt cx="483150" cy="452925"/>
          </a:xfrm>
        </p:grpSpPr>
        <p:sp>
          <p:nvSpPr>
            <p:cNvPr id="1144" name="Google Shape;1144;p36"/>
            <p:cNvSpPr/>
            <p:nvPr/>
          </p:nvSpPr>
          <p:spPr>
            <a:xfrm>
              <a:off x="3865000" y="847675"/>
              <a:ext cx="483150" cy="452925"/>
            </a:xfrm>
            <a:custGeom>
              <a:avLst/>
              <a:gdLst/>
              <a:ahLst/>
              <a:cxnLst/>
              <a:rect l="l" t="t" r="r" b="b"/>
              <a:pathLst>
                <a:path w="19326" h="18117" extrusionOk="0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4173600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40688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39641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" name="Google Shape;1556;p38"/>
          <p:cNvGrpSpPr/>
          <p:nvPr/>
        </p:nvGrpSpPr>
        <p:grpSpPr>
          <a:xfrm>
            <a:off x="4345625" y="3159713"/>
            <a:ext cx="7186900" cy="4132775"/>
            <a:chOff x="235075" y="777725"/>
            <a:chExt cx="7186900" cy="4132775"/>
          </a:xfrm>
        </p:grpSpPr>
        <p:sp>
          <p:nvSpPr>
            <p:cNvPr id="1557" name="Google Shape;1557;p38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59" name="Google Shape;1559;p38"/>
          <p:cNvGrpSpPr/>
          <p:nvPr/>
        </p:nvGrpSpPr>
        <p:grpSpPr>
          <a:xfrm rot="-1056684">
            <a:off x="8363288" y="178459"/>
            <a:ext cx="1533784" cy="3488197"/>
            <a:chOff x="2650500" y="238500"/>
            <a:chExt cx="2300750" cy="5232700"/>
          </a:xfrm>
        </p:grpSpPr>
        <p:sp>
          <p:nvSpPr>
            <p:cNvPr id="1560" name="Google Shape;1560;p38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3787200" y="1437825"/>
              <a:ext cx="916825" cy="2928200"/>
            </a:xfrm>
            <a:custGeom>
              <a:avLst/>
              <a:gdLst/>
              <a:ahLst/>
              <a:cxnLst/>
              <a:rect l="l" t="t" r="r" b="b"/>
              <a:pathLst>
                <a:path w="36673" h="117128" extrusionOk="0">
                  <a:moveTo>
                    <a:pt x="7156" y="74333"/>
                  </a:moveTo>
                  <a:cubicBezTo>
                    <a:pt x="6183" y="76536"/>
                    <a:pt x="5454" y="78845"/>
                    <a:pt x="4983" y="81200"/>
                  </a:cubicBezTo>
                  <a:cubicBezTo>
                    <a:pt x="4771" y="82369"/>
                    <a:pt x="4634" y="83554"/>
                    <a:pt x="4588" y="84754"/>
                  </a:cubicBezTo>
                  <a:cubicBezTo>
                    <a:pt x="4573" y="85347"/>
                    <a:pt x="4528" y="85954"/>
                    <a:pt x="4528" y="86562"/>
                  </a:cubicBezTo>
                  <a:lnTo>
                    <a:pt x="4588" y="88370"/>
                  </a:lnTo>
                  <a:cubicBezTo>
                    <a:pt x="4710" y="90755"/>
                    <a:pt x="5181" y="93125"/>
                    <a:pt x="5986" y="95388"/>
                  </a:cubicBezTo>
                  <a:cubicBezTo>
                    <a:pt x="6634" y="97199"/>
                    <a:pt x="7509" y="98911"/>
                    <a:pt x="8587" y="100500"/>
                  </a:cubicBezTo>
                  <a:lnTo>
                    <a:pt x="8587" y="100500"/>
                  </a:lnTo>
                  <a:cubicBezTo>
                    <a:pt x="7477" y="98887"/>
                    <a:pt x="6574" y="97142"/>
                    <a:pt x="5910" y="95297"/>
                  </a:cubicBezTo>
                  <a:cubicBezTo>
                    <a:pt x="5105" y="93003"/>
                    <a:pt x="4634" y="90633"/>
                    <a:pt x="4512" y="88218"/>
                  </a:cubicBezTo>
                  <a:lnTo>
                    <a:pt x="4467" y="86410"/>
                  </a:lnTo>
                  <a:lnTo>
                    <a:pt x="4528" y="84587"/>
                  </a:lnTo>
                  <a:cubicBezTo>
                    <a:pt x="4604" y="83402"/>
                    <a:pt x="4740" y="82233"/>
                    <a:pt x="4968" y="81063"/>
                  </a:cubicBezTo>
                  <a:cubicBezTo>
                    <a:pt x="5454" y="78754"/>
                    <a:pt x="6183" y="76490"/>
                    <a:pt x="7156" y="74333"/>
                  </a:cubicBezTo>
                  <a:close/>
                  <a:moveTo>
                    <a:pt x="22713" y="0"/>
                  </a:moveTo>
                  <a:cubicBezTo>
                    <a:pt x="21519" y="0"/>
                    <a:pt x="20320" y="110"/>
                    <a:pt x="19142" y="321"/>
                  </a:cubicBezTo>
                  <a:cubicBezTo>
                    <a:pt x="18352" y="473"/>
                    <a:pt x="17592" y="685"/>
                    <a:pt x="16863" y="974"/>
                  </a:cubicBezTo>
                  <a:cubicBezTo>
                    <a:pt x="16088" y="1262"/>
                    <a:pt x="15344" y="1642"/>
                    <a:pt x="14660" y="2113"/>
                  </a:cubicBezTo>
                  <a:lnTo>
                    <a:pt x="14128" y="2478"/>
                  </a:lnTo>
                  <a:cubicBezTo>
                    <a:pt x="13961" y="2615"/>
                    <a:pt x="13809" y="2751"/>
                    <a:pt x="13642" y="2888"/>
                  </a:cubicBezTo>
                  <a:lnTo>
                    <a:pt x="13399" y="3101"/>
                  </a:lnTo>
                  <a:lnTo>
                    <a:pt x="13171" y="3329"/>
                  </a:lnTo>
                  <a:cubicBezTo>
                    <a:pt x="13035" y="3480"/>
                    <a:pt x="12868" y="3617"/>
                    <a:pt x="12731" y="3784"/>
                  </a:cubicBezTo>
                  <a:cubicBezTo>
                    <a:pt x="12184" y="4407"/>
                    <a:pt x="11698" y="5091"/>
                    <a:pt x="11272" y="5820"/>
                  </a:cubicBezTo>
                  <a:cubicBezTo>
                    <a:pt x="10528" y="7172"/>
                    <a:pt x="9966" y="8645"/>
                    <a:pt x="9601" y="10149"/>
                  </a:cubicBezTo>
                  <a:cubicBezTo>
                    <a:pt x="9434" y="11107"/>
                    <a:pt x="9328" y="12064"/>
                    <a:pt x="9267" y="13021"/>
                  </a:cubicBezTo>
                  <a:cubicBezTo>
                    <a:pt x="9206" y="14099"/>
                    <a:pt x="9191" y="15117"/>
                    <a:pt x="9206" y="15801"/>
                  </a:cubicBezTo>
                  <a:cubicBezTo>
                    <a:pt x="9237" y="17806"/>
                    <a:pt x="9389" y="19750"/>
                    <a:pt x="9586" y="21649"/>
                  </a:cubicBezTo>
                  <a:cubicBezTo>
                    <a:pt x="9784" y="23563"/>
                    <a:pt x="10027" y="25432"/>
                    <a:pt x="10285" y="27270"/>
                  </a:cubicBezTo>
                  <a:cubicBezTo>
                    <a:pt x="10802" y="30962"/>
                    <a:pt x="11348" y="34577"/>
                    <a:pt x="11728" y="38117"/>
                  </a:cubicBezTo>
                  <a:cubicBezTo>
                    <a:pt x="12093" y="41656"/>
                    <a:pt x="12290" y="45166"/>
                    <a:pt x="11986" y="48477"/>
                  </a:cubicBezTo>
                  <a:cubicBezTo>
                    <a:pt x="11956" y="48887"/>
                    <a:pt x="11895" y="49298"/>
                    <a:pt x="11850" y="49708"/>
                  </a:cubicBezTo>
                  <a:cubicBezTo>
                    <a:pt x="11819" y="49905"/>
                    <a:pt x="11774" y="50118"/>
                    <a:pt x="11743" y="50315"/>
                  </a:cubicBezTo>
                  <a:cubicBezTo>
                    <a:pt x="11713" y="50513"/>
                    <a:pt x="11683" y="50726"/>
                    <a:pt x="11637" y="50938"/>
                  </a:cubicBezTo>
                  <a:lnTo>
                    <a:pt x="11531" y="51546"/>
                  </a:lnTo>
                  <a:cubicBezTo>
                    <a:pt x="11485" y="51759"/>
                    <a:pt x="11440" y="51956"/>
                    <a:pt x="11394" y="52154"/>
                  </a:cubicBezTo>
                  <a:cubicBezTo>
                    <a:pt x="11348" y="52351"/>
                    <a:pt x="11303" y="52564"/>
                    <a:pt x="11257" y="52761"/>
                  </a:cubicBezTo>
                  <a:lnTo>
                    <a:pt x="11090" y="53354"/>
                  </a:lnTo>
                  <a:cubicBezTo>
                    <a:pt x="10650" y="54979"/>
                    <a:pt x="10103" y="56574"/>
                    <a:pt x="9434" y="58139"/>
                  </a:cubicBezTo>
                  <a:cubicBezTo>
                    <a:pt x="8128" y="61314"/>
                    <a:pt x="6442" y="64443"/>
                    <a:pt x="4831" y="67770"/>
                  </a:cubicBezTo>
                  <a:cubicBezTo>
                    <a:pt x="4026" y="69441"/>
                    <a:pt x="3251" y="71143"/>
                    <a:pt x="2553" y="72935"/>
                  </a:cubicBezTo>
                  <a:cubicBezTo>
                    <a:pt x="2203" y="73817"/>
                    <a:pt x="1869" y="74728"/>
                    <a:pt x="1580" y="75655"/>
                  </a:cubicBezTo>
                  <a:cubicBezTo>
                    <a:pt x="1307" y="76597"/>
                    <a:pt x="1034" y="77523"/>
                    <a:pt x="821" y="78496"/>
                  </a:cubicBezTo>
                  <a:lnTo>
                    <a:pt x="654" y="79209"/>
                  </a:lnTo>
                  <a:lnTo>
                    <a:pt x="517" y="79939"/>
                  </a:lnTo>
                  <a:cubicBezTo>
                    <a:pt x="426" y="80425"/>
                    <a:pt x="350" y="80911"/>
                    <a:pt x="289" y="81412"/>
                  </a:cubicBezTo>
                  <a:cubicBezTo>
                    <a:pt x="213" y="81898"/>
                    <a:pt x="152" y="82400"/>
                    <a:pt x="122" y="82886"/>
                  </a:cubicBezTo>
                  <a:cubicBezTo>
                    <a:pt x="92" y="83387"/>
                    <a:pt x="46" y="83888"/>
                    <a:pt x="31" y="84375"/>
                  </a:cubicBezTo>
                  <a:lnTo>
                    <a:pt x="1" y="85833"/>
                  </a:lnTo>
                  <a:lnTo>
                    <a:pt x="1" y="86577"/>
                  </a:lnTo>
                  <a:lnTo>
                    <a:pt x="31" y="87307"/>
                  </a:lnTo>
                  <a:cubicBezTo>
                    <a:pt x="61" y="87808"/>
                    <a:pt x="76" y="88294"/>
                    <a:pt x="107" y="88780"/>
                  </a:cubicBezTo>
                  <a:lnTo>
                    <a:pt x="274" y="90269"/>
                  </a:lnTo>
                  <a:cubicBezTo>
                    <a:pt x="502" y="92259"/>
                    <a:pt x="942" y="94219"/>
                    <a:pt x="1580" y="96133"/>
                  </a:cubicBezTo>
                  <a:cubicBezTo>
                    <a:pt x="2234" y="98062"/>
                    <a:pt x="3084" y="99931"/>
                    <a:pt x="4148" y="101678"/>
                  </a:cubicBezTo>
                  <a:cubicBezTo>
                    <a:pt x="2796" y="99429"/>
                    <a:pt x="1778" y="97014"/>
                    <a:pt x="1125" y="94492"/>
                  </a:cubicBezTo>
                  <a:lnTo>
                    <a:pt x="897" y="93550"/>
                  </a:lnTo>
                  <a:lnTo>
                    <a:pt x="790" y="93079"/>
                  </a:lnTo>
                  <a:cubicBezTo>
                    <a:pt x="745" y="92927"/>
                    <a:pt x="715" y="92775"/>
                    <a:pt x="699" y="92608"/>
                  </a:cubicBezTo>
                  <a:cubicBezTo>
                    <a:pt x="593" y="91985"/>
                    <a:pt x="471" y="91363"/>
                    <a:pt x="380" y="90740"/>
                  </a:cubicBezTo>
                  <a:lnTo>
                    <a:pt x="198" y="88856"/>
                  </a:lnTo>
                  <a:cubicBezTo>
                    <a:pt x="137" y="88233"/>
                    <a:pt x="137" y="87610"/>
                    <a:pt x="107" y="86987"/>
                  </a:cubicBezTo>
                  <a:lnTo>
                    <a:pt x="92" y="86517"/>
                  </a:lnTo>
                  <a:cubicBezTo>
                    <a:pt x="76" y="86365"/>
                    <a:pt x="92" y="86213"/>
                    <a:pt x="92" y="86046"/>
                  </a:cubicBezTo>
                  <a:lnTo>
                    <a:pt x="107" y="85134"/>
                  </a:lnTo>
                  <a:lnTo>
                    <a:pt x="137" y="84207"/>
                  </a:lnTo>
                  <a:lnTo>
                    <a:pt x="198" y="83266"/>
                  </a:lnTo>
                  <a:cubicBezTo>
                    <a:pt x="289" y="82020"/>
                    <a:pt x="471" y="80774"/>
                    <a:pt x="715" y="79544"/>
                  </a:cubicBezTo>
                  <a:cubicBezTo>
                    <a:pt x="1216" y="77159"/>
                    <a:pt x="1945" y="74804"/>
                    <a:pt x="2887" y="72556"/>
                  </a:cubicBezTo>
                  <a:cubicBezTo>
                    <a:pt x="4695" y="68089"/>
                    <a:pt x="7004" y="64094"/>
                    <a:pt x="8842" y="60038"/>
                  </a:cubicBezTo>
                  <a:cubicBezTo>
                    <a:pt x="9769" y="58063"/>
                    <a:pt x="10543" y="56012"/>
                    <a:pt x="11166" y="53916"/>
                  </a:cubicBezTo>
                  <a:cubicBezTo>
                    <a:pt x="11455" y="52868"/>
                    <a:pt x="11683" y="51789"/>
                    <a:pt x="11865" y="50710"/>
                  </a:cubicBezTo>
                  <a:cubicBezTo>
                    <a:pt x="12047" y="49647"/>
                    <a:pt x="12184" y="48584"/>
                    <a:pt x="12245" y="47505"/>
                  </a:cubicBezTo>
                  <a:cubicBezTo>
                    <a:pt x="12289" y="47584"/>
                    <a:pt x="12333" y="47745"/>
                    <a:pt x="12383" y="47745"/>
                  </a:cubicBezTo>
                  <a:cubicBezTo>
                    <a:pt x="12419" y="47745"/>
                    <a:pt x="12458" y="47661"/>
                    <a:pt x="12503" y="47399"/>
                  </a:cubicBezTo>
                  <a:lnTo>
                    <a:pt x="12503" y="47399"/>
                  </a:lnTo>
                  <a:cubicBezTo>
                    <a:pt x="12488" y="47961"/>
                    <a:pt x="12457" y="48508"/>
                    <a:pt x="12412" y="49055"/>
                  </a:cubicBezTo>
                  <a:lnTo>
                    <a:pt x="12336" y="49875"/>
                  </a:lnTo>
                  <a:lnTo>
                    <a:pt x="12214" y="50710"/>
                  </a:lnTo>
                  <a:cubicBezTo>
                    <a:pt x="12047" y="51804"/>
                    <a:pt x="11819" y="52883"/>
                    <a:pt x="11531" y="53961"/>
                  </a:cubicBezTo>
                  <a:cubicBezTo>
                    <a:pt x="11257" y="55025"/>
                    <a:pt x="10893" y="56073"/>
                    <a:pt x="10498" y="57121"/>
                  </a:cubicBezTo>
                  <a:cubicBezTo>
                    <a:pt x="10103" y="58169"/>
                    <a:pt x="9647" y="59218"/>
                    <a:pt x="9176" y="60251"/>
                  </a:cubicBezTo>
                  <a:cubicBezTo>
                    <a:pt x="7292" y="64383"/>
                    <a:pt x="4907" y="68424"/>
                    <a:pt x="3069" y="72935"/>
                  </a:cubicBezTo>
                  <a:cubicBezTo>
                    <a:pt x="2598" y="74060"/>
                    <a:pt x="2188" y="75199"/>
                    <a:pt x="1823" y="76384"/>
                  </a:cubicBezTo>
                  <a:cubicBezTo>
                    <a:pt x="1444" y="77584"/>
                    <a:pt x="1140" y="78784"/>
                    <a:pt x="912" y="80015"/>
                  </a:cubicBezTo>
                  <a:cubicBezTo>
                    <a:pt x="669" y="81245"/>
                    <a:pt x="502" y="82506"/>
                    <a:pt x="426" y="83767"/>
                  </a:cubicBezTo>
                  <a:cubicBezTo>
                    <a:pt x="396" y="84086"/>
                    <a:pt x="380" y="84390"/>
                    <a:pt x="380" y="84709"/>
                  </a:cubicBezTo>
                  <a:lnTo>
                    <a:pt x="365" y="85635"/>
                  </a:lnTo>
                  <a:cubicBezTo>
                    <a:pt x="350" y="85954"/>
                    <a:pt x="335" y="86258"/>
                    <a:pt x="350" y="86577"/>
                  </a:cubicBezTo>
                  <a:lnTo>
                    <a:pt x="380" y="87519"/>
                  </a:lnTo>
                  <a:cubicBezTo>
                    <a:pt x="471" y="90071"/>
                    <a:pt x="897" y="92608"/>
                    <a:pt x="1626" y="95054"/>
                  </a:cubicBezTo>
                  <a:cubicBezTo>
                    <a:pt x="2386" y="97561"/>
                    <a:pt x="3525" y="99931"/>
                    <a:pt x="5014" y="102103"/>
                  </a:cubicBezTo>
                  <a:lnTo>
                    <a:pt x="4588" y="102376"/>
                  </a:lnTo>
                  <a:cubicBezTo>
                    <a:pt x="5090" y="103182"/>
                    <a:pt x="5682" y="103911"/>
                    <a:pt x="6259" y="104670"/>
                  </a:cubicBezTo>
                  <a:lnTo>
                    <a:pt x="7171" y="105749"/>
                  </a:lnTo>
                  <a:cubicBezTo>
                    <a:pt x="7323" y="105931"/>
                    <a:pt x="7490" y="106098"/>
                    <a:pt x="7657" y="106265"/>
                  </a:cubicBezTo>
                  <a:lnTo>
                    <a:pt x="8143" y="106782"/>
                  </a:lnTo>
                  <a:cubicBezTo>
                    <a:pt x="9465" y="108104"/>
                    <a:pt x="10893" y="109334"/>
                    <a:pt x="12427" y="110413"/>
                  </a:cubicBezTo>
                  <a:cubicBezTo>
                    <a:pt x="13946" y="111476"/>
                    <a:pt x="15541" y="112448"/>
                    <a:pt x="17197" y="113284"/>
                  </a:cubicBezTo>
                  <a:cubicBezTo>
                    <a:pt x="18838" y="114134"/>
                    <a:pt x="20539" y="114864"/>
                    <a:pt x="22271" y="115502"/>
                  </a:cubicBezTo>
                  <a:cubicBezTo>
                    <a:pt x="24732" y="116368"/>
                    <a:pt x="27315" y="116884"/>
                    <a:pt x="29912" y="117036"/>
                  </a:cubicBezTo>
                  <a:cubicBezTo>
                    <a:pt x="27299" y="116398"/>
                    <a:pt x="24717" y="115593"/>
                    <a:pt x="22210" y="114605"/>
                  </a:cubicBezTo>
                  <a:cubicBezTo>
                    <a:pt x="21891" y="114484"/>
                    <a:pt x="21572" y="114362"/>
                    <a:pt x="21253" y="114226"/>
                  </a:cubicBezTo>
                  <a:lnTo>
                    <a:pt x="20311" y="113815"/>
                  </a:lnTo>
                  <a:lnTo>
                    <a:pt x="19369" y="113390"/>
                  </a:lnTo>
                  <a:cubicBezTo>
                    <a:pt x="19050" y="113238"/>
                    <a:pt x="18747" y="113101"/>
                    <a:pt x="18443" y="112934"/>
                  </a:cubicBezTo>
                  <a:lnTo>
                    <a:pt x="17516" y="112463"/>
                  </a:lnTo>
                  <a:cubicBezTo>
                    <a:pt x="17197" y="112312"/>
                    <a:pt x="16893" y="112129"/>
                    <a:pt x="16589" y="111962"/>
                  </a:cubicBezTo>
                  <a:cubicBezTo>
                    <a:pt x="16301" y="111780"/>
                    <a:pt x="15982" y="111628"/>
                    <a:pt x="15693" y="111430"/>
                  </a:cubicBezTo>
                  <a:lnTo>
                    <a:pt x="14797" y="110884"/>
                  </a:lnTo>
                  <a:cubicBezTo>
                    <a:pt x="14493" y="110701"/>
                    <a:pt x="14204" y="110504"/>
                    <a:pt x="13916" y="110306"/>
                  </a:cubicBezTo>
                  <a:cubicBezTo>
                    <a:pt x="13627" y="110109"/>
                    <a:pt x="13323" y="109911"/>
                    <a:pt x="13035" y="109714"/>
                  </a:cubicBezTo>
                  <a:lnTo>
                    <a:pt x="12184" y="109076"/>
                  </a:lnTo>
                  <a:lnTo>
                    <a:pt x="11774" y="108757"/>
                  </a:lnTo>
                  <a:lnTo>
                    <a:pt x="11364" y="108407"/>
                  </a:lnTo>
                  <a:lnTo>
                    <a:pt x="10543" y="107724"/>
                  </a:lnTo>
                  <a:cubicBezTo>
                    <a:pt x="10270" y="107481"/>
                    <a:pt x="10012" y="107238"/>
                    <a:pt x="9753" y="106995"/>
                  </a:cubicBezTo>
                  <a:cubicBezTo>
                    <a:pt x="9222" y="106524"/>
                    <a:pt x="8736" y="105992"/>
                    <a:pt x="8234" y="105475"/>
                  </a:cubicBezTo>
                  <a:cubicBezTo>
                    <a:pt x="6275" y="103349"/>
                    <a:pt x="4664" y="100903"/>
                    <a:pt x="3479" y="98259"/>
                  </a:cubicBezTo>
                  <a:lnTo>
                    <a:pt x="3373" y="98016"/>
                  </a:lnTo>
                  <a:cubicBezTo>
                    <a:pt x="3327" y="97925"/>
                    <a:pt x="3297" y="97849"/>
                    <a:pt x="3267" y="97758"/>
                  </a:cubicBezTo>
                  <a:lnTo>
                    <a:pt x="3084" y="97257"/>
                  </a:lnTo>
                  <a:cubicBezTo>
                    <a:pt x="2948" y="96923"/>
                    <a:pt x="2811" y="96588"/>
                    <a:pt x="2689" y="96239"/>
                  </a:cubicBezTo>
                  <a:lnTo>
                    <a:pt x="2370" y="95206"/>
                  </a:lnTo>
                  <a:cubicBezTo>
                    <a:pt x="2249" y="94857"/>
                    <a:pt x="2143" y="94522"/>
                    <a:pt x="2067" y="94173"/>
                  </a:cubicBezTo>
                  <a:cubicBezTo>
                    <a:pt x="1702" y="92775"/>
                    <a:pt x="1444" y="91363"/>
                    <a:pt x="1277" y="89935"/>
                  </a:cubicBezTo>
                  <a:lnTo>
                    <a:pt x="1170" y="88871"/>
                  </a:lnTo>
                  <a:lnTo>
                    <a:pt x="1140" y="88598"/>
                  </a:lnTo>
                  <a:cubicBezTo>
                    <a:pt x="1140" y="88507"/>
                    <a:pt x="1140" y="88431"/>
                    <a:pt x="1140" y="88340"/>
                  </a:cubicBezTo>
                  <a:lnTo>
                    <a:pt x="1109" y="87808"/>
                  </a:lnTo>
                  <a:cubicBezTo>
                    <a:pt x="1079" y="87094"/>
                    <a:pt x="1049" y="86380"/>
                    <a:pt x="1079" y="85666"/>
                  </a:cubicBezTo>
                  <a:cubicBezTo>
                    <a:pt x="1079" y="84253"/>
                    <a:pt x="1185" y="82825"/>
                    <a:pt x="1383" y="81412"/>
                  </a:cubicBezTo>
                  <a:cubicBezTo>
                    <a:pt x="1793" y="78617"/>
                    <a:pt x="2553" y="75883"/>
                    <a:pt x="3631" y="73270"/>
                  </a:cubicBezTo>
                  <a:cubicBezTo>
                    <a:pt x="4664" y="70702"/>
                    <a:pt x="5895" y="68272"/>
                    <a:pt x="7110" y="65902"/>
                  </a:cubicBezTo>
                  <a:lnTo>
                    <a:pt x="7110" y="65902"/>
                  </a:lnTo>
                  <a:cubicBezTo>
                    <a:pt x="6107" y="67907"/>
                    <a:pt x="5059" y="70019"/>
                    <a:pt x="4148" y="72267"/>
                  </a:cubicBezTo>
                  <a:cubicBezTo>
                    <a:pt x="3176" y="74561"/>
                    <a:pt x="2431" y="76931"/>
                    <a:pt x="1899" y="79361"/>
                  </a:cubicBezTo>
                  <a:cubicBezTo>
                    <a:pt x="1641" y="80592"/>
                    <a:pt x="1459" y="81838"/>
                    <a:pt x="1337" y="83098"/>
                  </a:cubicBezTo>
                  <a:lnTo>
                    <a:pt x="1277" y="84040"/>
                  </a:lnTo>
                  <a:cubicBezTo>
                    <a:pt x="1246" y="84359"/>
                    <a:pt x="1261" y="84663"/>
                    <a:pt x="1246" y="84982"/>
                  </a:cubicBezTo>
                  <a:lnTo>
                    <a:pt x="1231" y="85909"/>
                  </a:lnTo>
                  <a:lnTo>
                    <a:pt x="1216" y="86365"/>
                  </a:lnTo>
                  <a:cubicBezTo>
                    <a:pt x="1216" y="86517"/>
                    <a:pt x="1231" y="86684"/>
                    <a:pt x="1231" y="86836"/>
                  </a:cubicBezTo>
                  <a:cubicBezTo>
                    <a:pt x="1261" y="89266"/>
                    <a:pt x="1565" y="91697"/>
                    <a:pt x="2127" y="94067"/>
                  </a:cubicBezTo>
                  <a:cubicBezTo>
                    <a:pt x="2218" y="94477"/>
                    <a:pt x="2355" y="94887"/>
                    <a:pt x="2477" y="95297"/>
                  </a:cubicBezTo>
                  <a:lnTo>
                    <a:pt x="2659" y="95905"/>
                  </a:lnTo>
                  <a:cubicBezTo>
                    <a:pt x="2720" y="96102"/>
                    <a:pt x="2781" y="96315"/>
                    <a:pt x="2872" y="96497"/>
                  </a:cubicBezTo>
                  <a:lnTo>
                    <a:pt x="3312" y="97682"/>
                  </a:lnTo>
                  <a:lnTo>
                    <a:pt x="3434" y="97971"/>
                  </a:lnTo>
                  <a:lnTo>
                    <a:pt x="3570" y="98259"/>
                  </a:lnTo>
                  <a:lnTo>
                    <a:pt x="3829" y="98837"/>
                  </a:lnTo>
                  <a:cubicBezTo>
                    <a:pt x="4163" y="99596"/>
                    <a:pt x="4588" y="100326"/>
                    <a:pt x="4998" y="101040"/>
                  </a:cubicBezTo>
                  <a:cubicBezTo>
                    <a:pt x="5211" y="101404"/>
                    <a:pt x="5454" y="101738"/>
                    <a:pt x="5667" y="102088"/>
                  </a:cubicBezTo>
                  <a:lnTo>
                    <a:pt x="6016" y="102604"/>
                  </a:lnTo>
                  <a:lnTo>
                    <a:pt x="6381" y="103106"/>
                  </a:lnTo>
                  <a:cubicBezTo>
                    <a:pt x="8325" y="105764"/>
                    <a:pt x="10741" y="107936"/>
                    <a:pt x="13308" y="109729"/>
                  </a:cubicBezTo>
                  <a:cubicBezTo>
                    <a:pt x="13961" y="110154"/>
                    <a:pt x="14615" y="110565"/>
                    <a:pt x="15283" y="110975"/>
                  </a:cubicBezTo>
                  <a:cubicBezTo>
                    <a:pt x="15936" y="111400"/>
                    <a:pt x="16620" y="111749"/>
                    <a:pt x="17303" y="112114"/>
                  </a:cubicBezTo>
                  <a:cubicBezTo>
                    <a:pt x="17638" y="112296"/>
                    <a:pt x="17987" y="112463"/>
                    <a:pt x="18321" y="112631"/>
                  </a:cubicBezTo>
                  <a:lnTo>
                    <a:pt x="18838" y="112889"/>
                  </a:lnTo>
                  <a:cubicBezTo>
                    <a:pt x="19005" y="112965"/>
                    <a:pt x="19187" y="113041"/>
                    <a:pt x="19354" y="113117"/>
                  </a:cubicBezTo>
                  <a:lnTo>
                    <a:pt x="20402" y="113588"/>
                  </a:lnTo>
                  <a:lnTo>
                    <a:pt x="21466" y="114013"/>
                  </a:lnTo>
                  <a:cubicBezTo>
                    <a:pt x="21815" y="114165"/>
                    <a:pt x="22165" y="114302"/>
                    <a:pt x="22529" y="114423"/>
                  </a:cubicBezTo>
                  <a:cubicBezTo>
                    <a:pt x="22879" y="114560"/>
                    <a:pt x="23228" y="114697"/>
                    <a:pt x="23577" y="114818"/>
                  </a:cubicBezTo>
                  <a:cubicBezTo>
                    <a:pt x="24291" y="115061"/>
                    <a:pt x="25005" y="115289"/>
                    <a:pt x="25719" y="115517"/>
                  </a:cubicBezTo>
                  <a:cubicBezTo>
                    <a:pt x="26433" y="115745"/>
                    <a:pt x="27163" y="115957"/>
                    <a:pt x="27877" y="116140"/>
                  </a:cubicBezTo>
                  <a:cubicBezTo>
                    <a:pt x="28606" y="116337"/>
                    <a:pt x="29320" y="116535"/>
                    <a:pt x="30049" y="116687"/>
                  </a:cubicBezTo>
                  <a:lnTo>
                    <a:pt x="31006" y="116915"/>
                  </a:lnTo>
                  <a:lnTo>
                    <a:pt x="31948" y="117127"/>
                  </a:lnTo>
                  <a:cubicBezTo>
                    <a:pt x="32388" y="117127"/>
                    <a:pt x="32783" y="117112"/>
                    <a:pt x="33178" y="117097"/>
                  </a:cubicBezTo>
                  <a:cubicBezTo>
                    <a:pt x="33558" y="117082"/>
                    <a:pt x="33923" y="117082"/>
                    <a:pt x="34257" y="117036"/>
                  </a:cubicBezTo>
                  <a:cubicBezTo>
                    <a:pt x="34591" y="117006"/>
                    <a:pt x="34910" y="116960"/>
                    <a:pt x="35199" y="116915"/>
                  </a:cubicBezTo>
                  <a:cubicBezTo>
                    <a:pt x="35457" y="116854"/>
                    <a:pt x="35700" y="116793"/>
                    <a:pt x="35958" y="116717"/>
                  </a:cubicBezTo>
                  <a:cubicBezTo>
                    <a:pt x="36384" y="116580"/>
                    <a:pt x="36642" y="116413"/>
                    <a:pt x="36657" y="116231"/>
                  </a:cubicBezTo>
                  <a:cubicBezTo>
                    <a:pt x="36672" y="116033"/>
                    <a:pt x="36460" y="115821"/>
                    <a:pt x="35913" y="115578"/>
                  </a:cubicBezTo>
                  <a:cubicBezTo>
                    <a:pt x="35655" y="115456"/>
                    <a:pt x="35305" y="115319"/>
                    <a:pt x="34865" y="115183"/>
                  </a:cubicBezTo>
                  <a:cubicBezTo>
                    <a:pt x="34652" y="115107"/>
                    <a:pt x="34409" y="115031"/>
                    <a:pt x="34151" y="114955"/>
                  </a:cubicBezTo>
                  <a:cubicBezTo>
                    <a:pt x="33892" y="114879"/>
                    <a:pt x="33604" y="114788"/>
                    <a:pt x="33300" y="114697"/>
                  </a:cubicBezTo>
                  <a:lnTo>
                    <a:pt x="32768" y="114621"/>
                  </a:lnTo>
                  <a:lnTo>
                    <a:pt x="32176" y="114514"/>
                  </a:lnTo>
                  <a:cubicBezTo>
                    <a:pt x="31766" y="114438"/>
                    <a:pt x="31325" y="114378"/>
                    <a:pt x="30945" y="114286"/>
                  </a:cubicBezTo>
                  <a:lnTo>
                    <a:pt x="29943" y="114104"/>
                  </a:lnTo>
                  <a:lnTo>
                    <a:pt x="29548" y="114013"/>
                  </a:lnTo>
                  <a:cubicBezTo>
                    <a:pt x="29107" y="113648"/>
                    <a:pt x="29457" y="113451"/>
                    <a:pt x="29791" y="113253"/>
                  </a:cubicBezTo>
                  <a:cubicBezTo>
                    <a:pt x="25856" y="112312"/>
                    <a:pt x="21998" y="110975"/>
                    <a:pt x="18488" y="109076"/>
                  </a:cubicBezTo>
                  <a:cubicBezTo>
                    <a:pt x="15451" y="107452"/>
                    <a:pt x="12673" y="105389"/>
                    <a:pt x="10437" y="102866"/>
                  </a:cubicBezTo>
                  <a:lnTo>
                    <a:pt x="10437" y="102866"/>
                  </a:lnTo>
                  <a:cubicBezTo>
                    <a:pt x="12694" y="105379"/>
                    <a:pt x="15514" y="107431"/>
                    <a:pt x="18595" y="109030"/>
                  </a:cubicBezTo>
                  <a:cubicBezTo>
                    <a:pt x="22180" y="110899"/>
                    <a:pt x="26084" y="112205"/>
                    <a:pt x="30095" y="113086"/>
                  </a:cubicBezTo>
                  <a:cubicBezTo>
                    <a:pt x="30429" y="112843"/>
                    <a:pt x="30398" y="112570"/>
                    <a:pt x="28727" y="111993"/>
                  </a:cubicBezTo>
                  <a:cubicBezTo>
                    <a:pt x="28439" y="111871"/>
                    <a:pt x="28059" y="111749"/>
                    <a:pt x="27603" y="111598"/>
                  </a:cubicBezTo>
                  <a:cubicBezTo>
                    <a:pt x="27147" y="111430"/>
                    <a:pt x="26616" y="111279"/>
                    <a:pt x="26038" y="111081"/>
                  </a:cubicBezTo>
                  <a:cubicBezTo>
                    <a:pt x="24869" y="110701"/>
                    <a:pt x="23502" y="110246"/>
                    <a:pt x="22089" y="109699"/>
                  </a:cubicBezTo>
                  <a:cubicBezTo>
                    <a:pt x="20661" y="109121"/>
                    <a:pt x="19278" y="108468"/>
                    <a:pt x="17926" y="107739"/>
                  </a:cubicBezTo>
                  <a:cubicBezTo>
                    <a:pt x="16726" y="107086"/>
                    <a:pt x="15587" y="106341"/>
                    <a:pt x="14508" y="105491"/>
                  </a:cubicBezTo>
                  <a:cubicBezTo>
                    <a:pt x="13247" y="104458"/>
                    <a:pt x="12078" y="103318"/>
                    <a:pt x="11014" y="102073"/>
                  </a:cubicBezTo>
                  <a:lnTo>
                    <a:pt x="10634" y="101602"/>
                  </a:lnTo>
                  <a:cubicBezTo>
                    <a:pt x="10513" y="101450"/>
                    <a:pt x="10361" y="101298"/>
                    <a:pt x="10255" y="101131"/>
                  </a:cubicBezTo>
                  <a:lnTo>
                    <a:pt x="9541" y="100143"/>
                  </a:lnTo>
                  <a:lnTo>
                    <a:pt x="8887" y="99110"/>
                  </a:lnTo>
                  <a:cubicBezTo>
                    <a:pt x="8827" y="99019"/>
                    <a:pt x="8766" y="98943"/>
                    <a:pt x="8720" y="98852"/>
                  </a:cubicBezTo>
                  <a:lnTo>
                    <a:pt x="8568" y="98594"/>
                  </a:lnTo>
                  <a:lnTo>
                    <a:pt x="8280" y="98047"/>
                  </a:lnTo>
                  <a:cubicBezTo>
                    <a:pt x="8173" y="97880"/>
                    <a:pt x="8082" y="97697"/>
                    <a:pt x="7991" y="97515"/>
                  </a:cubicBezTo>
                  <a:lnTo>
                    <a:pt x="7733" y="96953"/>
                  </a:lnTo>
                  <a:cubicBezTo>
                    <a:pt x="7566" y="96588"/>
                    <a:pt x="7384" y="96224"/>
                    <a:pt x="7247" y="95829"/>
                  </a:cubicBezTo>
                  <a:cubicBezTo>
                    <a:pt x="7110" y="95449"/>
                    <a:pt x="6943" y="95069"/>
                    <a:pt x="6821" y="94690"/>
                  </a:cubicBezTo>
                  <a:lnTo>
                    <a:pt x="6457" y="93505"/>
                  </a:lnTo>
                  <a:cubicBezTo>
                    <a:pt x="6396" y="93307"/>
                    <a:pt x="6335" y="93110"/>
                    <a:pt x="6305" y="92897"/>
                  </a:cubicBezTo>
                  <a:lnTo>
                    <a:pt x="6153" y="92304"/>
                  </a:lnTo>
                  <a:lnTo>
                    <a:pt x="6016" y="91697"/>
                  </a:lnTo>
                  <a:lnTo>
                    <a:pt x="5925" y="91074"/>
                  </a:lnTo>
                  <a:lnTo>
                    <a:pt x="5819" y="90466"/>
                  </a:lnTo>
                  <a:cubicBezTo>
                    <a:pt x="5788" y="90254"/>
                    <a:pt x="5743" y="90056"/>
                    <a:pt x="5728" y="89843"/>
                  </a:cubicBezTo>
                  <a:lnTo>
                    <a:pt x="5606" y="88598"/>
                  </a:lnTo>
                  <a:lnTo>
                    <a:pt x="5576" y="88279"/>
                  </a:lnTo>
                  <a:cubicBezTo>
                    <a:pt x="5561" y="88172"/>
                    <a:pt x="5561" y="88066"/>
                    <a:pt x="5561" y="87960"/>
                  </a:cubicBezTo>
                  <a:lnTo>
                    <a:pt x="5530" y="87322"/>
                  </a:lnTo>
                  <a:lnTo>
                    <a:pt x="5515" y="86699"/>
                  </a:lnTo>
                  <a:lnTo>
                    <a:pt x="5500" y="86380"/>
                  </a:lnTo>
                  <a:lnTo>
                    <a:pt x="5500" y="86061"/>
                  </a:lnTo>
                  <a:cubicBezTo>
                    <a:pt x="5530" y="85210"/>
                    <a:pt x="5530" y="84359"/>
                    <a:pt x="5606" y="83539"/>
                  </a:cubicBezTo>
                  <a:cubicBezTo>
                    <a:pt x="5758" y="81883"/>
                    <a:pt x="6062" y="80243"/>
                    <a:pt x="6533" y="78647"/>
                  </a:cubicBezTo>
                  <a:cubicBezTo>
                    <a:pt x="6989" y="77037"/>
                    <a:pt x="7566" y="75442"/>
                    <a:pt x="8265" y="73908"/>
                  </a:cubicBezTo>
                  <a:cubicBezTo>
                    <a:pt x="8948" y="72358"/>
                    <a:pt x="9723" y="70824"/>
                    <a:pt x="10528" y="69290"/>
                  </a:cubicBezTo>
                  <a:cubicBezTo>
                    <a:pt x="11698" y="67072"/>
                    <a:pt x="12928" y="64793"/>
                    <a:pt x="14053" y="62393"/>
                  </a:cubicBezTo>
                  <a:cubicBezTo>
                    <a:pt x="14615" y="61177"/>
                    <a:pt x="15146" y="59932"/>
                    <a:pt x="15648" y="58656"/>
                  </a:cubicBezTo>
                  <a:cubicBezTo>
                    <a:pt x="16134" y="57364"/>
                    <a:pt x="16544" y="56043"/>
                    <a:pt x="16893" y="54706"/>
                  </a:cubicBezTo>
                  <a:cubicBezTo>
                    <a:pt x="16984" y="54372"/>
                    <a:pt x="17076" y="54022"/>
                    <a:pt x="17152" y="53688"/>
                  </a:cubicBezTo>
                  <a:cubicBezTo>
                    <a:pt x="17212" y="53339"/>
                    <a:pt x="17303" y="52989"/>
                    <a:pt x="17364" y="52655"/>
                  </a:cubicBezTo>
                  <a:lnTo>
                    <a:pt x="17562" y="51622"/>
                  </a:lnTo>
                  <a:cubicBezTo>
                    <a:pt x="17607" y="51288"/>
                    <a:pt x="17668" y="50938"/>
                    <a:pt x="17714" y="50589"/>
                  </a:cubicBezTo>
                  <a:cubicBezTo>
                    <a:pt x="17896" y="49207"/>
                    <a:pt x="18002" y="47809"/>
                    <a:pt x="18033" y="46411"/>
                  </a:cubicBezTo>
                  <a:cubicBezTo>
                    <a:pt x="18063" y="43722"/>
                    <a:pt x="17926" y="41034"/>
                    <a:pt x="17622" y="38375"/>
                  </a:cubicBezTo>
                  <a:cubicBezTo>
                    <a:pt x="17228" y="34759"/>
                    <a:pt x="16681" y="31159"/>
                    <a:pt x="16194" y="27620"/>
                  </a:cubicBezTo>
                  <a:cubicBezTo>
                    <a:pt x="15693" y="24065"/>
                    <a:pt x="15253" y="20556"/>
                    <a:pt x="15101" y="17229"/>
                  </a:cubicBezTo>
                  <a:cubicBezTo>
                    <a:pt x="15025" y="15649"/>
                    <a:pt x="15055" y="14069"/>
                    <a:pt x="15207" y="12489"/>
                  </a:cubicBezTo>
                  <a:cubicBezTo>
                    <a:pt x="15283" y="11775"/>
                    <a:pt x="15389" y="11076"/>
                    <a:pt x="15556" y="10377"/>
                  </a:cubicBezTo>
                  <a:cubicBezTo>
                    <a:pt x="15693" y="9770"/>
                    <a:pt x="15906" y="9177"/>
                    <a:pt x="16164" y="8615"/>
                  </a:cubicBezTo>
                  <a:cubicBezTo>
                    <a:pt x="16377" y="8114"/>
                    <a:pt x="16665" y="7658"/>
                    <a:pt x="17000" y="7248"/>
                  </a:cubicBezTo>
                  <a:cubicBezTo>
                    <a:pt x="17319" y="6883"/>
                    <a:pt x="17683" y="6549"/>
                    <a:pt x="18109" y="6291"/>
                  </a:cubicBezTo>
                  <a:cubicBezTo>
                    <a:pt x="18534" y="6017"/>
                    <a:pt x="19005" y="5790"/>
                    <a:pt x="19506" y="5622"/>
                  </a:cubicBezTo>
                  <a:cubicBezTo>
                    <a:pt x="20038" y="5440"/>
                    <a:pt x="20600" y="5303"/>
                    <a:pt x="21162" y="5227"/>
                  </a:cubicBezTo>
                  <a:lnTo>
                    <a:pt x="21542" y="5151"/>
                  </a:lnTo>
                  <a:lnTo>
                    <a:pt x="21922" y="5106"/>
                  </a:lnTo>
                  <a:lnTo>
                    <a:pt x="22286" y="5060"/>
                  </a:lnTo>
                  <a:cubicBezTo>
                    <a:pt x="22408" y="5045"/>
                    <a:pt x="22529" y="5030"/>
                    <a:pt x="22636" y="5030"/>
                  </a:cubicBezTo>
                  <a:cubicBezTo>
                    <a:pt x="22879" y="5015"/>
                    <a:pt x="23091" y="4984"/>
                    <a:pt x="23304" y="4969"/>
                  </a:cubicBezTo>
                  <a:cubicBezTo>
                    <a:pt x="23517" y="4954"/>
                    <a:pt x="23714" y="4939"/>
                    <a:pt x="23912" y="4924"/>
                  </a:cubicBezTo>
                  <a:cubicBezTo>
                    <a:pt x="24686" y="4878"/>
                    <a:pt x="25294" y="4832"/>
                    <a:pt x="25735" y="4772"/>
                  </a:cubicBezTo>
                  <a:cubicBezTo>
                    <a:pt x="25917" y="4741"/>
                    <a:pt x="26099" y="4696"/>
                    <a:pt x="26266" y="4650"/>
                  </a:cubicBezTo>
                  <a:cubicBezTo>
                    <a:pt x="26373" y="4620"/>
                    <a:pt x="26479" y="4559"/>
                    <a:pt x="26570" y="4483"/>
                  </a:cubicBezTo>
                  <a:cubicBezTo>
                    <a:pt x="26677" y="4362"/>
                    <a:pt x="26631" y="4210"/>
                    <a:pt x="26418" y="4012"/>
                  </a:cubicBezTo>
                  <a:cubicBezTo>
                    <a:pt x="26084" y="3769"/>
                    <a:pt x="25719" y="3572"/>
                    <a:pt x="25340" y="3420"/>
                  </a:cubicBezTo>
                  <a:cubicBezTo>
                    <a:pt x="25081" y="3329"/>
                    <a:pt x="24793" y="3222"/>
                    <a:pt x="24459" y="3131"/>
                  </a:cubicBezTo>
                  <a:cubicBezTo>
                    <a:pt x="24140" y="3025"/>
                    <a:pt x="23775" y="2949"/>
                    <a:pt x="23380" y="2858"/>
                  </a:cubicBezTo>
                  <a:cubicBezTo>
                    <a:pt x="22520" y="2688"/>
                    <a:pt x="21647" y="2598"/>
                    <a:pt x="20772" y="2598"/>
                  </a:cubicBezTo>
                  <a:cubicBezTo>
                    <a:pt x="20705" y="2598"/>
                    <a:pt x="20637" y="2598"/>
                    <a:pt x="20570" y="2599"/>
                  </a:cubicBezTo>
                  <a:cubicBezTo>
                    <a:pt x="19385" y="2615"/>
                    <a:pt x="18200" y="2858"/>
                    <a:pt x="17106" y="3313"/>
                  </a:cubicBezTo>
                  <a:lnTo>
                    <a:pt x="16878" y="2842"/>
                  </a:lnTo>
                  <a:cubicBezTo>
                    <a:pt x="17896" y="2387"/>
                    <a:pt x="18990" y="2068"/>
                    <a:pt x="20099" y="1901"/>
                  </a:cubicBezTo>
                  <a:cubicBezTo>
                    <a:pt x="20327" y="1855"/>
                    <a:pt x="20524" y="1825"/>
                    <a:pt x="20722" y="1809"/>
                  </a:cubicBezTo>
                  <a:lnTo>
                    <a:pt x="21268" y="1733"/>
                  </a:lnTo>
                  <a:cubicBezTo>
                    <a:pt x="21603" y="1688"/>
                    <a:pt x="21906" y="1657"/>
                    <a:pt x="22149" y="1627"/>
                  </a:cubicBezTo>
                  <a:cubicBezTo>
                    <a:pt x="22529" y="1597"/>
                    <a:pt x="22894" y="1536"/>
                    <a:pt x="23243" y="1430"/>
                  </a:cubicBezTo>
                  <a:cubicBezTo>
                    <a:pt x="23486" y="1369"/>
                    <a:pt x="23608" y="1293"/>
                    <a:pt x="23653" y="1202"/>
                  </a:cubicBezTo>
                  <a:cubicBezTo>
                    <a:pt x="23745" y="1019"/>
                    <a:pt x="23532" y="792"/>
                    <a:pt x="23395" y="579"/>
                  </a:cubicBezTo>
                  <a:cubicBezTo>
                    <a:pt x="23319" y="503"/>
                    <a:pt x="23274" y="397"/>
                    <a:pt x="23274" y="275"/>
                  </a:cubicBezTo>
                  <a:cubicBezTo>
                    <a:pt x="23274" y="184"/>
                    <a:pt x="23350" y="93"/>
                    <a:pt x="23517" y="17"/>
                  </a:cubicBezTo>
                  <a:cubicBezTo>
                    <a:pt x="23249" y="6"/>
                    <a:pt x="22981" y="0"/>
                    <a:pt x="22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1564" name="Google Shape;1564;p38"/>
          <p:cNvSpPr/>
          <p:nvPr/>
        </p:nvSpPr>
        <p:spPr>
          <a:xfrm flipH="1">
            <a:off x="4591974" y="1793781"/>
            <a:ext cx="2419903" cy="1845109"/>
          </a:xfrm>
          <a:custGeom>
            <a:avLst/>
            <a:gdLst/>
            <a:ahLst/>
            <a:cxnLst/>
            <a:rect l="l" t="t" r="r" b="b"/>
            <a:pathLst>
              <a:path w="259995" h="198239" extrusionOk="0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1571" name="Google Shape;1571;p38"/>
          <p:cNvGrpSpPr/>
          <p:nvPr/>
        </p:nvGrpSpPr>
        <p:grpSpPr>
          <a:xfrm>
            <a:off x="-1374359" y="-535064"/>
            <a:ext cx="2512923" cy="1944905"/>
            <a:chOff x="434475" y="237850"/>
            <a:chExt cx="6749725" cy="5224025"/>
          </a:xfrm>
        </p:grpSpPr>
        <p:sp>
          <p:nvSpPr>
            <p:cNvPr id="1572" name="Google Shape;1572;p38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74" name="Google Shape;1574;p38"/>
          <p:cNvGrpSpPr/>
          <p:nvPr/>
        </p:nvGrpSpPr>
        <p:grpSpPr>
          <a:xfrm>
            <a:off x="824665" y="2995118"/>
            <a:ext cx="1597878" cy="1023344"/>
            <a:chOff x="769235" y="2959709"/>
            <a:chExt cx="1708778" cy="1094369"/>
          </a:xfrm>
        </p:grpSpPr>
        <p:sp>
          <p:nvSpPr>
            <p:cNvPr id="1575" name="Google Shape;1575;p38"/>
            <p:cNvSpPr/>
            <p:nvPr/>
          </p:nvSpPr>
          <p:spPr>
            <a:xfrm>
              <a:off x="919144" y="3260104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1069356" y="3110142"/>
              <a:ext cx="56793" cy="42834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1219265" y="2959768"/>
              <a:ext cx="57001" cy="4293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1069261" y="3260104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1223584" y="3109778"/>
              <a:ext cx="48321" cy="43186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1373862" y="2959709"/>
              <a:ext cx="48000" cy="43126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1219217" y="3260104"/>
              <a:ext cx="56888" cy="43025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1369317" y="3109856"/>
              <a:ext cx="56906" cy="4280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1519452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1373862" y="3259782"/>
              <a:ext cx="48000" cy="43126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519452" y="3109754"/>
              <a:ext cx="56751" cy="43067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1519386" y="3259919"/>
              <a:ext cx="56954" cy="42852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769235" y="326009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88" name="Google Shape;1588;p38"/>
            <p:cNvSpPr/>
            <p:nvPr/>
          </p:nvSpPr>
          <p:spPr>
            <a:xfrm>
              <a:off x="923511" y="3109784"/>
              <a:ext cx="47994" cy="43144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89" name="Google Shape;1589;p38"/>
            <p:cNvSpPr/>
            <p:nvPr/>
          </p:nvSpPr>
          <p:spPr>
            <a:xfrm>
              <a:off x="1069261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1669575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91" name="Google Shape;1591;p38"/>
            <p:cNvSpPr/>
            <p:nvPr/>
          </p:nvSpPr>
          <p:spPr>
            <a:xfrm>
              <a:off x="1819620" y="3110142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92" name="Google Shape;1592;p38"/>
            <p:cNvSpPr/>
            <p:nvPr/>
          </p:nvSpPr>
          <p:spPr>
            <a:xfrm>
              <a:off x="1819692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1974009" y="3109778"/>
              <a:ext cx="48160" cy="43186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1969648" y="3260104"/>
              <a:ext cx="56882" cy="43025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2124287" y="3259782"/>
              <a:ext cx="48000" cy="43186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2269882" y="3109754"/>
              <a:ext cx="56745" cy="43067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2269811" y="3259919"/>
              <a:ext cx="56954" cy="42852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1669616" y="2960031"/>
              <a:ext cx="56841" cy="42846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1674096" y="3109784"/>
              <a:ext cx="48000" cy="43144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1819692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1219217" y="3560660"/>
              <a:ext cx="56841" cy="42828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02" name="Google Shape;1602;p38"/>
            <p:cNvSpPr/>
            <p:nvPr/>
          </p:nvSpPr>
          <p:spPr>
            <a:xfrm>
              <a:off x="1369334" y="3410596"/>
              <a:ext cx="56751" cy="42942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03" name="Google Shape;1603;p38"/>
            <p:cNvSpPr/>
            <p:nvPr/>
          </p:nvSpPr>
          <p:spPr>
            <a:xfrm>
              <a:off x="919192" y="4011172"/>
              <a:ext cx="56841" cy="42888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1069356" y="3861049"/>
              <a:ext cx="56793" cy="42918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05" name="Google Shape;1605;p38"/>
            <p:cNvSpPr/>
            <p:nvPr/>
          </p:nvSpPr>
          <p:spPr>
            <a:xfrm>
              <a:off x="1219265" y="3710753"/>
              <a:ext cx="57001" cy="42852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06" name="Google Shape;1606;p38"/>
            <p:cNvSpPr/>
            <p:nvPr/>
          </p:nvSpPr>
          <p:spPr>
            <a:xfrm>
              <a:off x="1373862" y="3560624"/>
              <a:ext cx="48000" cy="43383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07" name="Google Shape;1607;p38"/>
            <p:cNvSpPr/>
            <p:nvPr/>
          </p:nvSpPr>
          <p:spPr>
            <a:xfrm>
              <a:off x="1519452" y="3410596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08" name="Google Shape;1608;p38"/>
            <p:cNvSpPr/>
            <p:nvPr/>
          </p:nvSpPr>
          <p:spPr>
            <a:xfrm>
              <a:off x="1069261" y="4011011"/>
              <a:ext cx="56888" cy="42989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1223584" y="3860739"/>
              <a:ext cx="48321" cy="43132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10" name="Google Shape;1610;p38"/>
            <p:cNvSpPr/>
            <p:nvPr/>
          </p:nvSpPr>
          <p:spPr>
            <a:xfrm>
              <a:off x="1373862" y="3710676"/>
              <a:ext cx="48000" cy="43067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1519386" y="356065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1219217" y="4011172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1369430" y="3860787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1519452" y="3710753"/>
              <a:ext cx="56793" cy="42852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15" name="Google Shape;1615;p38"/>
            <p:cNvSpPr/>
            <p:nvPr/>
          </p:nvSpPr>
          <p:spPr>
            <a:xfrm>
              <a:off x="1373862" y="4010808"/>
              <a:ext cx="48000" cy="43144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16" name="Google Shape;1616;p38"/>
            <p:cNvSpPr/>
            <p:nvPr/>
          </p:nvSpPr>
          <p:spPr>
            <a:xfrm>
              <a:off x="1519452" y="3860721"/>
              <a:ext cx="56751" cy="43007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1519386" y="401084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774037" y="3410596"/>
              <a:ext cx="47350" cy="42799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923511" y="3410549"/>
              <a:ext cx="48160" cy="43079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20" name="Google Shape;1620;p38"/>
            <p:cNvSpPr/>
            <p:nvPr/>
          </p:nvSpPr>
          <p:spPr>
            <a:xfrm>
              <a:off x="919144" y="3560654"/>
              <a:ext cx="56751" cy="42840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21" name="Google Shape;1621;p38"/>
            <p:cNvSpPr/>
            <p:nvPr/>
          </p:nvSpPr>
          <p:spPr>
            <a:xfrm>
              <a:off x="1069100" y="3410561"/>
              <a:ext cx="57001" cy="42971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22" name="Google Shape;1622;p38"/>
            <p:cNvSpPr/>
            <p:nvPr/>
          </p:nvSpPr>
          <p:spPr>
            <a:xfrm>
              <a:off x="769235" y="3861055"/>
              <a:ext cx="56841" cy="42846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23" name="Google Shape;1623;p38"/>
            <p:cNvSpPr/>
            <p:nvPr/>
          </p:nvSpPr>
          <p:spPr>
            <a:xfrm>
              <a:off x="919192" y="371093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24" name="Google Shape;1624;p38"/>
            <p:cNvSpPr/>
            <p:nvPr/>
          </p:nvSpPr>
          <p:spPr>
            <a:xfrm>
              <a:off x="1073628" y="3560624"/>
              <a:ext cx="47833" cy="43114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25" name="Google Shape;1625;p38"/>
            <p:cNvSpPr/>
            <p:nvPr/>
          </p:nvSpPr>
          <p:spPr>
            <a:xfrm>
              <a:off x="1219217" y="3410543"/>
              <a:ext cx="56841" cy="42828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26" name="Google Shape;1626;p38"/>
            <p:cNvSpPr/>
            <p:nvPr/>
          </p:nvSpPr>
          <p:spPr>
            <a:xfrm>
              <a:off x="1069261" y="3710735"/>
              <a:ext cx="56793" cy="4287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27" name="Google Shape;1627;p38"/>
            <p:cNvSpPr/>
            <p:nvPr/>
          </p:nvSpPr>
          <p:spPr>
            <a:xfrm>
              <a:off x="1969648" y="3560660"/>
              <a:ext cx="56995" cy="42828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28" name="Google Shape;1628;p38"/>
            <p:cNvSpPr/>
            <p:nvPr/>
          </p:nvSpPr>
          <p:spPr>
            <a:xfrm>
              <a:off x="2119765" y="3410596"/>
              <a:ext cx="56745" cy="42942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29" name="Google Shape;1629;p38"/>
            <p:cNvSpPr/>
            <p:nvPr/>
          </p:nvSpPr>
          <p:spPr>
            <a:xfrm>
              <a:off x="1669616" y="4011172"/>
              <a:ext cx="56841" cy="42888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30" name="Google Shape;1630;p38"/>
            <p:cNvSpPr/>
            <p:nvPr/>
          </p:nvSpPr>
          <p:spPr>
            <a:xfrm>
              <a:off x="1819620" y="3861049"/>
              <a:ext cx="56954" cy="42918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31" name="Google Shape;1631;p38"/>
            <p:cNvSpPr/>
            <p:nvPr/>
          </p:nvSpPr>
          <p:spPr>
            <a:xfrm>
              <a:off x="1969690" y="3710753"/>
              <a:ext cx="56841" cy="42852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32" name="Google Shape;1632;p38"/>
            <p:cNvSpPr/>
            <p:nvPr/>
          </p:nvSpPr>
          <p:spPr>
            <a:xfrm>
              <a:off x="2124287" y="3560624"/>
              <a:ext cx="48321" cy="4374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33" name="Google Shape;1633;p38"/>
            <p:cNvSpPr/>
            <p:nvPr/>
          </p:nvSpPr>
          <p:spPr>
            <a:xfrm>
              <a:off x="2269721" y="3410596"/>
              <a:ext cx="56954" cy="42936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34" name="Google Shape;1634;p38"/>
            <p:cNvSpPr/>
            <p:nvPr/>
          </p:nvSpPr>
          <p:spPr>
            <a:xfrm>
              <a:off x="1819692" y="4011011"/>
              <a:ext cx="56882" cy="42989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35" name="Google Shape;1635;p38"/>
            <p:cNvSpPr/>
            <p:nvPr/>
          </p:nvSpPr>
          <p:spPr>
            <a:xfrm>
              <a:off x="1974009" y="3860739"/>
              <a:ext cx="48160" cy="43132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36" name="Google Shape;1636;p38"/>
            <p:cNvSpPr/>
            <p:nvPr/>
          </p:nvSpPr>
          <p:spPr>
            <a:xfrm>
              <a:off x="2124287" y="3710676"/>
              <a:ext cx="47839" cy="43067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37" name="Google Shape;1637;p38"/>
            <p:cNvSpPr/>
            <p:nvPr/>
          </p:nvSpPr>
          <p:spPr>
            <a:xfrm>
              <a:off x="2269811" y="356065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1969648" y="4011172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2119854" y="3860787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2269882" y="3860721"/>
              <a:ext cx="56745" cy="43007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1673935" y="3410549"/>
              <a:ext cx="48160" cy="43079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1669575" y="3560654"/>
              <a:ext cx="56745" cy="42840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1819525" y="3410561"/>
              <a:ext cx="57001" cy="42971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1669616" y="371093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1824053" y="3560624"/>
              <a:ext cx="48000" cy="43114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1969648" y="3410543"/>
              <a:ext cx="56835" cy="42828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1674096" y="3860733"/>
              <a:ext cx="48000" cy="43186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1819692" y="3710735"/>
              <a:ext cx="56793" cy="4287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2421131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2421131" y="3560654"/>
              <a:ext cx="56745" cy="42840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51" name="Google Shape;1651;p38"/>
          <p:cNvGrpSpPr/>
          <p:nvPr/>
        </p:nvGrpSpPr>
        <p:grpSpPr>
          <a:xfrm>
            <a:off x="6520615" y="-281482"/>
            <a:ext cx="1597878" cy="1023344"/>
            <a:chOff x="769235" y="2959709"/>
            <a:chExt cx="1708778" cy="1094369"/>
          </a:xfrm>
        </p:grpSpPr>
        <p:sp>
          <p:nvSpPr>
            <p:cNvPr id="1652" name="Google Shape;1652;p38"/>
            <p:cNvSpPr/>
            <p:nvPr/>
          </p:nvSpPr>
          <p:spPr>
            <a:xfrm>
              <a:off x="919144" y="3260104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1069356" y="3110142"/>
              <a:ext cx="56793" cy="42834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1219265" y="2959768"/>
              <a:ext cx="57001" cy="4293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1069261" y="3260104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1223584" y="3109778"/>
              <a:ext cx="48321" cy="43186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1373862" y="2959709"/>
              <a:ext cx="48000" cy="43126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1219217" y="3260104"/>
              <a:ext cx="56888" cy="43025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1369317" y="3109856"/>
              <a:ext cx="56906" cy="4280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1519452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1373862" y="3259782"/>
              <a:ext cx="48000" cy="43126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62" name="Google Shape;1662;p38"/>
            <p:cNvSpPr/>
            <p:nvPr/>
          </p:nvSpPr>
          <p:spPr>
            <a:xfrm>
              <a:off x="1519452" y="3109754"/>
              <a:ext cx="56751" cy="43067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63" name="Google Shape;1663;p38"/>
            <p:cNvSpPr/>
            <p:nvPr/>
          </p:nvSpPr>
          <p:spPr>
            <a:xfrm>
              <a:off x="1519386" y="3259919"/>
              <a:ext cx="56954" cy="42852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64" name="Google Shape;1664;p38"/>
            <p:cNvSpPr/>
            <p:nvPr/>
          </p:nvSpPr>
          <p:spPr>
            <a:xfrm>
              <a:off x="769235" y="326009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65" name="Google Shape;1665;p38"/>
            <p:cNvSpPr/>
            <p:nvPr/>
          </p:nvSpPr>
          <p:spPr>
            <a:xfrm>
              <a:off x="923511" y="3109784"/>
              <a:ext cx="47994" cy="43144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66" name="Google Shape;1666;p38"/>
            <p:cNvSpPr/>
            <p:nvPr/>
          </p:nvSpPr>
          <p:spPr>
            <a:xfrm>
              <a:off x="1069261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67" name="Google Shape;1667;p38"/>
            <p:cNvSpPr/>
            <p:nvPr/>
          </p:nvSpPr>
          <p:spPr>
            <a:xfrm>
              <a:off x="1669575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68" name="Google Shape;1668;p38"/>
            <p:cNvSpPr/>
            <p:nvPr/>
          </p:nvSpPr>
          <p:spPr>
            <a:xfrm>
              <a:off x="1819620" y="3110142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69" name="Google Shape;1669;p38"/>
            <p:cNvSpPr/>
            <p:nvPr/>
          </p:nvSpPr>
          <p:spPr>
            <a:xfrm>
              <a:off x="1819692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70" name="Google Shape;1670;p38"/>
            <p:cNvSpPr/>
            <p:nvPr/>
          </p:nvSpPr>
          <p:spPr>
            <a:xfrm>
              <a:off x="1974009" y="3109778"/>
              <a:ext cx="48160" cy="43186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1969648" y="3260104"/>
              <a:ext cx="56882" cy="43025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2124287" y="3259782"/>
              <a:ext cx="48000" cy="43186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2269882" y="3109754"/>
              <a:ext cx="56745" cy="43067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74" name="Google Shape;1674;p38"/>
            <p:cNvSpPr/>
            <p:nvPr/>
          </p:nvSpPr>
          <p:spPr>
            <a:xfrm>
              <a:off x="2269811" y="3259919"/>
              <a:ext cx="56954" cy="42852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75" name="Google Shape;1675;p38"/>
            <p:cNvSpPr/>
            <p:nvPr/>
          </p:nvSpPr>
          <p:spPr>
            <a:xfrm>
              <a:off x="1669616" y="2960031"/>
              <a:ext cx="56841" cy="42846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1674096" y="3109784"/>
              <a:ext cx="48000" cy="43144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77" name="Google Shape;1677;p38"/>
            <p:cNvSpPr/>
            <p:nvPr/>
          </p:nvSpPr>
          <p:spPr>
            <a:xfrm>
              <a:off x="1819692" y="2959763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78" name="Google Shape;1678;p38"/>
            <p:cNvSpPr/>
            <p:nvPr/>
          </p:nvSpPr>
          <p:spPr>
            <a:xfrm>
              <a:off x="1219217" y="3560660"/>
              <a:ext cx="56841" cy="42828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1369334" y="3410596"/>
              <a:ext cx="56751" cy="42942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80" name="Google Shape;1680;p38"/>
            <p:cNvSpPr/>
            <p:nvPr/>
          </p:nvSpPr>
          <p:spPr>
            <a:xfrm>
              <a:off x="919192" y="4011172"/>
              <a:ext cx="56841" cy="42888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81" name="Google Shape;1681;p38"/>
            <p:cNvSpPr/>
            <p:nvPr/>
          </p:nvSpPr>
          <p:spPr>
            <a:xfrm>
              <a:off x="1069356" y="3861049"/>
              <a:ext cx="56793" cy="42918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82" name="Google Shape;1682;p38"/>
            <p:cNvSpPr/>
            <p:nvPr/>
          </p:nvSpPr>
          <p:spPr>
            <a:xfrm>
              <a:off x="1219265" y="3710753"/>
              <a:ext cx="57001" cy="42852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83" name="Google Shape;1683;p38"/>
            <p:cNvSpPr/>
            <p:nvPr/>
          </p:nvSpPr>
          <p:spPr>
            <a:xfrm>
              <a:off x="1373862" y="3560624"/>
              <a:ext cx="48000" cy="43383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84" name="Google Shape;1684;p38"/>
            <p:cNvSpPr/>
            <p:nvPr/>
          </p:nvSpPr>
          <p:spPr>
            <a:xfrm>
              <a:off x="1519452" y="3410596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85" name="Google Shape;1685;p38"/>
            <p:cNvSpPr/>
            <p:nvPr/>
          </p:nvSpPr>
          <p:spPr>
            <a:xfrm>
              <a:off x="1069261" y="4011011"/>
              <a:ext cx="56888" cy="42989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86" name="Google Shape;1686;p38"/>
            <p:cNvSpPr/>
            <p:nvPr/>
          </p:nvSpPr>
          <p:spPr>
            <a:xfrm>
              <a:off x="1223584" y="3860739"/>
              <a:ext cx="48321" cy="43132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87" name="Google Shape;1687;p38"/>
            <p:cNvSpPr/>
            <p:nvPr/>
          </p:nvSpPr>
          <p:spPr>
            <a:xfrm>
              <a:off x="1373862" y="3710676"/>
              <a:ext cx="48000" cy="43067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1519386" y="356065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1219217" y="4011172"/>
              <a:ext cx="56888" cy="42906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1369430" y="3860787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91" name="Google Shape;1691;p38"/>
            <p:cNvSpPr/>
            <p:nvPr/>
          </p:nvSpPr>
          <p:spPr>
            <a:xfrm>
              <a:off x="1519452" y="3710753"/>
              <a:ext cx="56793" cy="42852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92" name="Google Shape;1692;p38"/>
            <p:cNvSpPr/>
            <p:nvPr/>
          </p:nvSpPr>
          <p:spPr>
            <a:xfrm>
              <a:off x="1373862" y="4010808"/>
              <a:ext cx="48000" cy="43144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93" name="Google Shape;1693;p38"/>
            <p:cNvSpPr/>
            <p:nvPr/>
          </p:nvSpPr>
          <p:spPr>
            <a:xfrm>
              <a:off x="1519452" y="3860721"/>
              <a:ext cx="56751" cy="43007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94" name="Google Shape;1694;p38"/>
            <p:cNvSpPr/>
            <p:nvPr/>
          </p:nvSpPr>
          <p:spPr>
            <a:xfrm>
              <a:off x="1519386" y="401084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95" name="Google Shape;1695;p38"/>
            <p:cNvSpPr/>
            <p:nvPr/>
          </p:nvSpPr>
          <p:spPr>
            <a:xfrm>
              <a:off x="774037" y="3410596"/>
              <a:ext cx="47350" cy="42799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96" name="Google Shape;1696;p38"/>
            <p:cNvSpPr/>
            <p:nvPr/>
          </p:nvSpPr>
          <p:spPr>
            <a:xfrm>
              <a:off x="923511" y="3410549"/>
              <a:ext cx="48160" cy="43079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97" name="Google Shape;1697;p38"/>
            <p:cNvSpPr/>
            <p:nvPr/>
          </p:nvSpPr>
          <p:spPr>
            <a:xfrm>
              <a:off x="919144" y="3560654"/>
              <a:ext cx="56751" cy="42840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1069100" y="3410561"/>
              <a:ext cx="57001" cy="42971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699" name="Google Shape;1699;p38"/>
            <p:cNvSpPr/>
            <p:nvPr/>
          </p:nvSpPr>
          <p:spPr>
            <a:xfrm>
              <a:off x="769235" y="3861055"/>
              <a:ext cx="56841" cy="42846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00" name="Google Shape;1700;p38"/>
            <p:cNvSpPr/>
            <p:nvPr/>
          </p:nvSpPr>
          <p:spPr>
            <a:xfrm>
              <a:off x="919192" y="371093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01" name="Google Shape;1701;p38"/>
            <p:cNvSpPr/>
            <p:nvPr/>
          </p:nvSpPr>
          <p:spPr>
            <a:xfrm>
              <a:off x="1073628" y="3560624"/>
              <a:ext cx="47833" cy="43114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02" name="Google Shape;1702;p38"/>
            <p:cNvSpPr/>
            <p:nvPr/>
          </p:nvSpPr>
          <p:spPr>
            <a:xfrm>
              <a:off x="1219217" y="3410543"/>
              <a:ext cx="56841" cy="42828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03" name="Google Shape;1703;p38"/>
            <p:cNvSpPr/>
            <p:nvPr/>
          </p:nvSpPr>
          <p:spPr>
            <a:xfrm>
              <a:off x="1069261" y="3710735"/>
              <a:ext cx="56793" cy="4287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04" name="Google Shape;1704;p38"/>
            <p:cNvSpPr/>
            <p:nvPr/>
          </p:nvSpPr>
          <p:spPr>
            <a:xfrm>
              <a:off x="1969648" y="3560660"/>
              <a:ext cx="56995" cy="42828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2119765" y="3410596"/>
              <a:ext cx="56745" cy="42942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06" name="Google Shape;1706;p38"/>
            <p:cNvSpPr/>
            <p:nvPr/>
          </p:nvSpPr>
          <p:spPr>
            <a:xfrm>
              <a:off x="1669616" y="4011172"/>
              <a:ext cx="56841" cy="42888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07" name="Google Shape;1707;p38"/>
            <p:cNvSpPr/>
            <p:nvPr/>
          </p:nvSpPr>
          <p:spPr>
            <a:xfrm>
              <a:off x="1819620" y="3861049"/>
              <a:ext cx="56954" cy="42918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08" name="Google Shape;1708;p38"/>
            <p:cNvSpPr/>
            <p:nvPr/>
          </p:nvSpPr>
          <p:spPr>
            <a:xfrm>
              <a:off x="1969690" y="3710753"/>
              <a:ext cx="56841" cy="42852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09" name="Google Shape;1709;p38"/>
            <p:cNvSpPr/>
            <p:nvPr/>
          </p:nvSpPr>
          <p:spPr>
            <a:xfrm>
              <a:off x="2124287" y="3560624"/>
              <a:ext cx="48321" cy="4374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10" name="Google Shape;1710;p38"/>
            <p:cNvSpPr/>
            <p:nvPr/>
          </p:nvSpPr>
          <p:spPr>
            <a:xfrm>
              <a:off x="2269721" y="3410596"/>
              <a:ext cx="56954" cy="42936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11" name="Google Shape;1711;p38"/>
            <p:cNvSpPr/>
            <p:nvPr/>
          </p:nvSpPr>
          <p:spPr>
            <a:xfrm>
              <a:off x="1819692" y="4011011"/>
              <a:ext cx="56882" cy="42989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12" name="Google Shape;1712;p38"/>
            <p:cNvSpPr/>
            <p:nvPr/>
          </p:nvSpPr>
          <p:spPr>
            <a:xfrm>
              <a:off x="1974009" y="3860739"/>
              <a:ext cx="48160" cy="43132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2124287" y="3710676"/>
              <a:ext cx="47839" cy="43067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2269811" y="3560654"/>
              <a:ext cx="56954" cy="42834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15" name="Google Shape;1715;p38"/>
            <p:cNvSpPr/>
            <p:nvPr/>
          </p:nvSpPr>
          <p:spPr>
            <a:xfrm>
              <a:off x="1969648" y="4011172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16" name="Google Shape;1716;p38"/>
            <p:cNvSpPr/>
            <p:nvPr/>
          </p:nvSpPr>
          <p:spPr>
            <a:xfrm>
              <a:off x="2119854" y="3860787"/>
              <a:ext cx="56793" cy="42936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17" name="Google Shape;1717;p38"/>
            <p:cNvSpPr/>
            <p:nvPr/>
          </p:nvSpPr>
          <p:spPr>
            <a:xfrm>
              <a:off x="2269882" y="3860721"/>
              <a:ext cx="56745" cy="43007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18" name="Google Shape;1718;p38"/>
            <p:cNvSpPr/>
            <p:nvPr/>
          </p:nvSpPr>
          <p:spPr>
            <a:xfrm>
              <a:off x="1673935" y="3410549"/>
              <a:ext cx="48160" cy="43079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19" name="Google Shape;1719;p38"/>
            <p:cNvSpPr/>
            <p:nvPr/>
          </p:nvSpPr>
          <p:spPr>
            <a:xfrm>
              <a:off x="1669575" y="3560654"/>
              <a:ext cx="56745" cy="42840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20" name="Google Shape;1720;p38"/>
            <p:cNvSpPr/>
            <p:nvPr/>
          </p:nvSpPr>
          <p:spPr>
            <a:xfrm>
              <a:off x="1819525" y="3410561"/>
              <a:ext cx="57001" cy="42971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21" name="Google Shape;1721;p38"/>
            <p:cNvSpPr/>
            <p:nvPr/>
          </p:nvSpPr>
          <p:spPr>
            <a:xfrm>
              <a:off x="1669616" y="3710938"/>
              <a:ext cx="56841" cy="42971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22" name="Google Shape;1722;p38"/>
            <p:cNvSpPr/>
            <p:nvPr/>
          </p:nvSpPr>
          <p:spPr>
            <a:xfrm>
              <a:off x="1824053" y="3560624"/>
              <a:ext cx="48000" cy="43114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23" name="Google Shape;1723;p38"/>
            <p:cNvSpPr/>
            <p:nvPr/>
          </p:nvSpPr>
          <p:spPr>
            <a:xfrm>
              <a:off x="1969648" y="3410543"/>
              <a:ext cx="56835" cy="42828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24" name="Google Shape;1724;p38"/>
            <p:cNvSpPr/>
            <p:nvPr/>
          </p:nvSpPr>
          <p:spPr>
            <a:xfrm>
              <a:off x="1674096" y="3860733"/>
              <a:ext cx="48000" cy="43186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25" name="Google Shape;1725;p38"/>
            <p:cNvSpPr/>
            <p:nvPr/>
          </p:nvSpPr>
          <p:spPr>
            <a:xfrm>
              <a:off x="1819692" y="3710735"/>
              <a:ext cx="56793" cy="4287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26" name="Google Shape;1726;p38"/>
            <p:cNvSpPr/>
            <p:nvPr/>
          </p:nvSpPr>
          <p:spPr>
            <a:xfrm>
              <a:off x="2421131" y="3260104"/>
              <a:ext cx="56882" cy="42906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27" name="Google Shape;1727;p38"/>
            <p:cNvSpPr/>
            <p:nvPr/>
          </p:nvSpPr>
          <p:spPr>
            <a:xfrm>
              <a:off x="2421131" y="3560654"/>
              <a:ext cx="56745" cy="42840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5" name="標題 4">
            <a:extLst>
              <a:ext uri="{FF2B5EF4-FFF2-40B4-BE49-F238E27FC236}">
                <a16:creationId xmlns:a16="http://schemas.microsoft.com/office/drawing/2014/main" xmlns="" id="{1ECE6780-6E76-4A62-81D7-9972B5D52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8453" y="1826822"/>
            <a:ext cx="5062933" cy="1181791"/>
          </a:xfrm>
        </p:spPr>
        <p:txBody>
          <a:bodyPr/>
          <a:lstStyle/>
          <a:p>
            <a:r>
              <a:rPr lang="zh-TW" altLang="en-US" sz="6000" dirty="0">
                <a:latin typeface="Cambria" panose="02040503050406030204" pitchFamily="18" charset="0"/>
                <a:ea typeface="微軟正黑體" panose="020B0604030504040204" pitchFamily="34" charset="-120"/>
              </a:rPr>
              <a:t>活動照片集錦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C8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6" name="Google Shape;2146;p42"/>
          <p:cNvGrpSpPr/>
          <p:nvPr/>
        </p:nvGrpSpPr>
        <p:grpSpPr>
          <a:xfrm rot="-1783487">
            <a:off x="4934365" y="-439148"/>
            <a:ext cx="5084690" cy="2923914"/>
            <a:chOff x="235075" y="777725"/>
            <a:chExt cx="7186900" cy="4132775"/>
          </a:xfrm>
        </p:grpSpPr>
        <p:sp>
          <p:nvSpPr>
            <p:cNvPr id="2147" name="Google Shape;2147;p42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48" name="Google Shape;2148;p42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49" name="Google Shape;2149;p42"/>
          <p:cNvGrpSpPr/>
          <p:nvPr/>
        </p:nvGrpSpPr>
        <p:grpSpPr>
          <a:xfrm rot="1318731">
            <a:off x="554960" y="2563496"/>
            <a:ext cx="5084884" cy="2924026"/>
            <a:chOff x="235075" y="777725"/>
            <a:chExt cx="7186900" cy="4132775"/>
          </a:xfrm>
        </p:grpSpPr>
        <p:sp>
          <p:nvSpPr>
            <p:cNvPr id="2150" name="Google Shape;2150;p42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51" name="Google Shape;2151;p42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2152" name="Google Shape;2152;p42"/>
          <p:cNvSpPr/>
          <p:nvPr/>
        </p:nvSpPr>
        <p:spPr>
          <a:xfrm rot="-2700000">
            <a:off x="1102261" y="-1340434"/>
            <a:ext cx="2513976" cy="5100226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2153" name="Google Shape;2153;p42"/>
          <p:cNvGrpSpPr/>
          <p:nvPr/>
        </p:nvGrpSpPr>
        <p:grpSpPr>
          <a:xfrm>
            <a:off x="5441423" y="792249"/>
            <a:ext cx="3093399" cy="2394171"/>
            <a:chOff x="434475" y="237850"/>
            <a:chExt cx="6749725" cy="5224025"/>
          </a:xfrm>
        </p:grpSpPr>
        <p:sp>
          <p:nvSpPr>
            <p:cNvPr id="2154" name="Google Shape;2154;p42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55" name="Google Shape;2155;p42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56" name="Google Shape;2156;p42"/>
          <p:cNvGrpSpPr/>
          <p:nvPr/>
        </p:nvGrpSpPr>
        <p:grpSpPr>
          <a:xfrm>
            <a:off x="1882556" y="792246"/>
            <a:ext cx="6159945" cy="3497708"/>
            <a:chOff x="236225" y="821275"/>
            <a:chExt cx="7149425" cy="4059550"/>
          </a:xfrm>
        </p:grpSpPr>
        <p:sp>
          <p:nvSpPr>
            <p:cNvPr id="2157" name="Google Shape;2157;p42"/>
            <p:cNvSpPr/>
            <p:nvPr/>
          </p:nvSpPr>
          <p:spPr>
            <a:xfrm>
              <a:off x="280050" y="944225"/>
              <a:ext cx="7020350" cy="3821725"/>
            </a:xfrm>
            <a:custGeom>
              <a:avLst/>
              <a:gdLst/>
              <a:ahLst/>
              <a:cxnLst/>
              <a:rect l="l" t="t" r="r" b="b"/>
              <a:pathLst>
                <a:path w="280814" h="152869" extrusionOk="0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58" name="Google Shape;2158;p42"/>
            <p:cNvSpPr/>
            <p:nvPr/>
          </p:nvSpPr>
          <p:spPr>
            <a:xfrm>
              <a:off x="236225" y="821275"/>
              <a:ext cx="7149425" cy="4059550"/>
            </a:xfrm>
            <a:custGeom>
              <a:avLst/>
              <a:gdLst/>
              <a:ahLst/>
              <a:cxnLst/>
              <a:rect l="l" t="t" r="r" b="b"/>
              <a:pathLst>
                <a:path w="285977" h="162382" extrusionOk="0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60" name="Google Shape;2160;p42"/>
          <p:cNvGrpSpPr/>
          <p:nvPr/>
        </p:nvGrpSpPr>
        <p:grpSpPr>
          <a:xfrm>
            <a:off x="764494" y="630098"/>
            <a:ext cx="1474995" cy="1417341"/>
            <a:chOff x="720001" y="115874"/>
            <a:chExt cx="1851846" cy="1779461"/>
          </a:xfrm>
        </p:grpSpPr>
        <p:sp>
          <p:nvSpPr>
            <p:cNvPr id="2161" name="Google Shape;2161;p42"/>
            <p:cNvSpPr/>
            <p:nvPr/>
          </p:nvSpPr>
          <p:spPr>
            <a:xfrm>
              <a:off x="1780929" y="883301"/>
              <a:ext cx="610682" cy="583903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62" name="Google Shape;2162;p42"/>
            <p:cNvSpPr/>
            <p:nvPr/>
          </p:nvSpPr>
          <p:spPr>
            <a:xfrm>
              <a:off x="2300251" y="487599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63" name="Google Shape;2163;p42"/>
            <p:cNvSpPr/>
            <p:nvPr/>
          </p:nvSpPr>
          <p:spPr>
            <a:xfrm>
              <a:off x="1653900" y="265223"/>
              <a:ext cx="470258" cy="44963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64" name="Google Shape;2164;p42"/>
            <p:cNvSpPr/>
            <p:nvPr/>
          </p:nvSpPr>
          <p:spPr>
            <a:xfrm>
              <a:off x="1159174" y="265226"/>
              <a:ext cx="365756" cy="349717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65" name="Google Shape;2165;p42"/>
            <p:cNvSpPr/>
            <p:nvPr/>
          </p:nvSpPr>
          <p:spPr>
            <a:xfrm>
              <a:off x="1289799" y="747275"/>
              <a:ext cx="432158" cy="413208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66" name="Google Shape;2166;p42"/>
            <p:cNvSpPr/>
            <p:nvPr/>
          </p:nvSpPr>
          <p:spPr>
            <a:xfrm>
              <a:off x="1251700" y="1292798"/>
              <a:ext cx="470258" cy="44963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67" name="Google Shape;2167;p42"/>
            <p:cNvSpPr/>
            <p:nvPr/>
          </p:nvSpPr>
          <p:spPr>
            <a:xfrm>
              <a:off x="1927951" y="1635649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68" name="Google Shape;2168;p42"/>
            <p:cNvSpPr/>
            <p:nvPr/>
          </p:nvSpPr>
          <p:spPr>
            <a:xfrm>
              <a:off x="720001" y="115874"/>
              <a:ext cx="271596" cy="259686"/>
            </a:xfrm>
            <a:custGeom>
              <a:avLst/>
              <a:gdLst/>
              <a:ahLst/>
              <a:cxnLst/>
              <a:rect l="l" t="t" r="r" b="b"/>
              <a:pathLst>
                <a:path w="217712" h="208165" extrusionOk="0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69" name="Google Shape;2169;p42"/>
          <p:cNvGrpSpPr/>
          <p:nvPr/>
        </p:nvGrpSpPr>
        <p:grpSpPr>
          <a:xfrm rot="4499590">
            <a:off x="7575066" y="1587848"/>
            <a:ext cx="1471969" cy="2034257"/>
            <a:chOff x="1913725" y="238075"/>
            <a:chExt cx="3807625" cy="5238475"/>
          </a:xfrm>
        </p:grpSpPr>
        <p:sp>
          <p:nvSpPr>
            <p:cNvPr id="2170" name="Google Shape;2170;p42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71" name="Google Shape;2171;p42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72" name="Google Shape;2172;p42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73" name="Google Shape;2173;p42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74" name="Google Shape;2174;p42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75" name="Google Shape;2175;p42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76" name="Google Shape;2176;p42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77" name="Google Shape;2177;p42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78" name="Google Shape;2178;p42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79" name="Google Shape;2179;p42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80" name="Google Shape;2180;p42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81" name="Google Shape;2181;p42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82" name="Google Shape;2182;p42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83" name="Google Shape;2183;p42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84" name="Google Shape;2184;p42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85" name="Google Shape;2185;p42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86" name="Google Shape;2186;p42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87" name="Google Shape;2187;p42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88" name="Google Shape;2188;p42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89" name="Google Shape;2189;p42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90" name="Google Shape;2190;p42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91" name="Google Shape;2191;p42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2192" name="Google Shape;2192;p42"/>
          <p:cNvSpPr txBox="1">
            <a:spLocks noGrp="1"/>
          </p:cNvSpPr>
          <p:nvPr>
            <p:ph type="subTitle" idx="1"/>
          </p:nvPr>
        </p:nvSpPr>
        <p:spPr>
          <a:xfrm flipH="1">
            <a:off x="3107074" y="2313341"/>
            <a:ext cx="3006900" cy="916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>
                <a:latin typeface="Cambria" panose="02040503050406030204" pitchFamily="18" charset="0"/>
                <a:ea typeface="微軟正黑體" panose="020B0604030504040204" pitchFamily="34" charset="-120"/>
              </a:rPr>
              <a:t>請貼上活動照片並且加以文字說明</a:t>
            </a:r>
            <a:endParaRPr sz="2400" dirty="0"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2193" name="Google Shape;2193;p42"/>
          <p:cNvGrpSpPr/>
          <p:nvPr/>
        </p:nvGrpSpPr>
        <p:grpSpPr>
          <a:xfrm>
            <a:off x="-519726" y="2875623"/>
            <a:ext cx="2183905" cy="2972396"/>
            <a:chOff x="1882000" y="238175"/>
            <a:chExt cx="3843550" cy="5231250"/>
          </a:xfrm>
        </p:grpSpPr>
        <p:sp>
          <p:nvSpPr>
            <p:cNvPr id="2194" name="Google Shape;2194;p42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95" name="Google Shape;2195;p42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96" name="Google Shape;2196;p42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97" name="Google Shape;2197;p42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08" name="Google Shape;2208;p42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09" name="Google Shape;2209;p42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11" name="Google Shape;2211;p42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12" name="Google Shape;2212;p42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Google Shape;3102;p50"/>
          <p:cNvSpPr/>
          <p:nvPr/>
        </p:nvSpPr>
        <p:spPr>
          <a:xfrm>
            <a:off x="5476375" y="47526"/>
            <a:ext cx="1463025" cy="1398869"/>
          </a:xfrm>
          <a:custGeom>
            <a:avLst/>
            <a:gdLst/>
            <a:ahLst/>
            <a:cxnLst/>
            <a:rect l="l" t="t" r="r" b="b"/>
            <a:pathLst>
              <a:path w="217712" h="208165" extrusionOk="0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3103" name="Google Shape;3103;p50"/>
          <p:cNvGrpSpPr/>
          <p:nvPr/>
        </p:nvGrpSpPr>
        <p:grpSpPr>
          <a:xfrm>
            <a:off x="6065862" y="2533033"/>
            <a:ext cx="2314767" cy="1482427"/>
            <a:chOff x="209625" y="551300"/>
            <a:chExt cx="7170900" cy="4592400"/>
          </a:xfrm>
        </p:grpSpPr>
        <p:sp>
          <p:nvSpPr>
            <p:cNvPr id="3104" name="Google Shape;3104;p50"/>
            <p:cNvSpPr/>
            <p:nvPr/>
          </p:nvSpPr>
          <p:spPr>
            <a:xfrm>
              <a:off x="83890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05" name="Google Shape;3105;p50"/>
            <p:cNvSpPr/>
            <p:nvPr/>
          </p:nvSpPr>
          <p:spPr>
            <a:xfrm>
              <a:off x="1469250" y="1182575"/>
              <a:ext cx="238325" cy="179750"/>
            </a:xfrm>
            <a:custGeom>
              <a:avLst/>
              <a:gdLst/>
              <a:ahLst/>
              <a:cxnLst/>
              <a:rect l="l" t="t" r="r" b="b"/>
              <a:pathLst>
                <a:path w="9533" h="7190" extrusionOk="0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06" name="Google Shape;3106;p50"/>
            <p:cNvSpPr/>
            <p:nvPr/>
          </p:nvSpPr>
          <p:spPr>
            <a:xfrm>
              <a:off x="2098325" y="551550"/>
              <a:ext cx="239200" cy="180150"/>
            </a:xfrm>
            <a:custGeom>
              <a:avLst/>
              <a:gdLst/>
              <a:ahLst/>
              <a:cxnLst/>
              <a:rect l="l" t="t" r="r" b="b"/>
              <a:pathLst>
                <a:path w="9568" h="7206" extrusionOk="0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07" name="Google Shape;3107;p50"/>
            <p:cNvSpPr/>
            <p:nvPr/>
          </p:nvSpPr>
          <p:spPr>
            <a:xfrm>
              <a:off x="1468850" y="1811875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08" name="Google Shape;3108;p50"/>
            <p:cNvSpPr/>
            <p:nvPr/>
          </p:nvSpPr>
          <p:spPr>
            <a:xfrm>
              <a:off x="2116450" y="1181050"/>
              <a:ext cx="202775" cy="181225"/>
            </a:xfrm>
            <a:custGeom>
              <a:avLst/>
              <a:gdLst/>
              <a:ahLst/>
              <a:cxnLst/>
              <a:rect l="l" t="t" r="r" b="b"/>
              <a:pathLst>
                <a:path w="8111" h="7249" extrusionOk="0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09" name="Google Shape;3109;p50"/>
            <p:cNvSpPr/>
            <p:nvPr/>
          </p:nvSpPr>
          <p:spPr>
            <a:xfrm>
              <a:off x="2747075" y="551300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10" name="Google Shape;3110;p50"/>
            <p:cNvSpPr/>
            <p:nvPr/>
          </p:nvSpPr>
          <p:spPr>
            <a:xfrm>
              <a:off x="2098125" y="1811875"/>
              <a:ext cx="238725" cy="180550"/>
            </a:xfrm>
            <a:custGeom>
              <a:avLst/>
              <a:gdLst/>
              <a:ahLst/>
              <a:cxnLst/>
              <a:rect l="l" t="t" r="r" b="b"/>
              <a:pathLst>
                <a:path w="9549" h="722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11" name="Google Shape;3111;p50"/>
            <p:cNvSpPr/>
            <p:nvPr/>
          </p:nvSpPr>
          <p:spPr>
            <a:xfrm>
              <a:off x="2728000" y="1181375"/>
              <a:ext cx="238800" cy="179625"/>
            </a:xfrm>
            <a:custGeom>
              <a:avLst/>
              <a:gdLst/>
              <a:ahLst/>
              <a:cxnLst/>
              <a:rect l="l" t="t" r="r" b="b"/>
              <a:pathLst>
                <a:path w="9552" h="7185" extrusionOk="0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12" name="Google Shape;3112;p50"/>
            <p:cNvSpPr/>
            <p:nvPr/>
          </p:nvSpPr>
          <p:spPr>
            <a:xfrm>
              <a:off x="3358025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13" name="Google Shape;3113;p50"/>
            <p:cNvSpPr/>
            <p:nvPr/>
          </p:nvSpPr>
          <p:spPr>
            <a:xfrm>
              <a:off x="2747075" y="1810525"/>
              <a:ext cx="201425" cy="180975"/>
            </a:xfrm>
            <a:custGeom>
              <a:avLst/>
              <a:gdLst/>
              <a:ahLst/>
              <a:cxnLst/>
              <a:rect l="l" t="t" r="r" b="b"/>
              <a:pathLst>
                <a:path w="8057" h="723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14" name="Google Shape;3114;p50"/>
            <p:cNvSpPr/>
            <p:nvPr/>
          </p:nvSpPr>
          <p:spPr>
            <a:xfrm>
              <a:off x="3358025" y="1180950"/>
              <a:ext cx="238150" cy="180725"/>
            </a:xfrm>
            <a:custGeom>
              <a:avLst/>
              <a:gdLst/>
              <a:ahLst/>
              <a:cxnLst/>
              <a:rect l="l" t="t" r="r" b="b"/>
              <a:pathLst>
                <a:path w="9526" h="7229" extrusionOk="0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15" name="Google Shape;3115;p50"/>
            <p:cNvSpPr/>
            <p:nvPr/>
          </p:nvSpPr>
          <p:spPr>
            <a:xfrm>
              <a:off x="3357750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16" name="Google Shape;3116;p50"/>
            <p:cNvSpPr/>
            <p:nvPr/>
          </p:nvSpPr>
          <p:spPr>
            <a:xfrm>
              <a:off x="209625" y="552625"/>
              <a:ext cx="238325" cy="180000"/>
            </a:xfrm>
            <a:custGeom>
              <a:avLst/>
              <a:gdLst/>
              <a:ahLst/>
              <a:cxnLst/>
              <a:rect l="l" t="t" r="r" b="b"/>
              <a:pathLst>
                <a:path w="9533" h="7200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17" name="Google Shape;3117;p50"/>
            <p:cNvSpPr/>
            <p:nvPr/>
          </p:nvSpPr>
          <p:spPr>
            <a:xfrm>
              <a:off x="210025" y="1182575"/>
              <a:ext cx="238325" cy="179650"/>
            </a:xfrm>
            <a:custGeom>
              <a:avLst/>
              <a:gdLst/>
              <a:ahLst/>
              <a:cxnLst/>
              <a:rect l="l" t="t" r="r" b="b"/>
              <a:pathLst>
                <a:path w="9533" h="7186" extrusionOk="0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18" name="Google Shape;3118;p50"/>
            <p:cNvSpPr/>
            <p:nvPr/>
          </p:nvSpPr>
          <p:spPr>
            <a:xfrm>
              <a:off x="839100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19" name="Google Shape;3119;p50"/>
            <p:cNvSpPr/>
            <p:nvPr/>
          </p:nvSpPr>
          <p:spPr>
            <a:xfrm>
              <a:off x="209825" y="18118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20" name="Google Shape;3120;p50"/>
            <p:cNvSpPr/>
            <p:nvPr/>
          </p:nvSpPr>
          <p:spPr>
            <a:xfrm>
              <a:off x="857225" y="1181075"/>
              <a:ext cx="201400" cy="181050"/>
            </a:xfrm>
            <a:custGeom>
              <a:avLst/>
              <a:gdLst/>
              <a:ahLst/>
              <a:cxnLst/>
              <a:rect l="l" t="t" r="r" b="b"/>
              <a:pathLst>
                <a:path w="8056" h="7242" extrusionOk="0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21" name="Google Shape;3121;p50"/>
            <p:cNvSpPr/>
            <p:nvPr/>
          </p:nvSpPr>
          <p:spPr>
            <a:xfrm>
              <a:off x="14688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22" name="Google Shape;3122;p50"/>
            <p:cNvSpPr/>
            <p:nvPr/>
          </p:nvSpPr>
          <p:spPr>
            <a:xfrm>
              <a:off x="398800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23" name="Google Shape;3123;p50"/>
            <p:cNvSpPr/>
            <p:nvPr/>
          </p:nvSpPr>
          <p:spPr>
            <a:xfrm>
              <a:off x="4617650" y="11825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24" name="Google Shape;3124;p50"/>
            <p:cNvSpPr/>
            <p:nvPr/>
          </p:nvSpPr>
          <p:spPr>
            <a:xfrm>
              <a:off x="5247400" y="551550"/>
              <a:ext cx="238525" cy="180150"/>
            </a:xfrm>
            <a:custGeom>
              <a:avLst/>
              <a:gdLst/>
              <a:ahLst/>
              <a:cxnLst/>
              <a:rect l="l" t="t" r="r" b="b"/>
              <a:pathLst>
                <a:path w="9541" h="7206" extrusionOk="0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25" name="Google Shape;3125;p50"/>
            <p:cNvSpPr/>
            <p:nvPr/>
          </p:nvSpPr>
          <p:spPr>
            <a:xfrm>
              <a:off x="4617950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26" name="Google Shape;3126;p50"/>
            <p:cNvSpPr/>
            <p:nvPr/>
          </p:nvSpPr>
          <p:spPr>
            <a:xfrm>
              <a:off x="5265525" y="1181050"/>
              <a:ext cx="202100" cy="181225"/>
            </a:xfrm>
            <a:custGeom>
              <a:avLst/>
              <a:gdLst/>
              <a:ahLst/>
              <a:cxnLst/>
              <a:rect l="l" t="t" r="r" b="b"/>
              <a:pathLst>
                <a:path w="8084" h="7249" extrusionOk="0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27" name="Google Shape;3127;p50"/>
            <p:cNvSpPr/>
            <p:nvPr/>
          </p:nvSpPr>
          <p:spPr>
            <a:xfrm>
              <a:off x="5896150" y="551300"/>
              <a:ext cx="200750" cy="180975"/>
            </a:xfrm>
            <a:custGeom>
              <a:avLst/>
              <a:gdLst/>
              <a:ahLst/>
              <a:cxnLst/>
              <a:rect l="l" t="t" r="r" b="b"/>
              <a:pathLst>
                <a:path w="8030" h="723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28" name="Google Shape;3128;p50"/>
            <p:cNvSpPr/>
            <p:nvPr/>
          </p:nvSpPr>
          <p:spPr>
            <a:xfrm>
              <a:off x="5247225" y="1811875"/>
              <a:ext cx="238700" cy="180550"/>
            </a:xfrm>
            <a:custGeom>
              <a:avLst/>
              <a:gdLst/>
              <a:ahLst/>
              <a:cxnLst/>
              <a:rect l="l" t="t" r="r" b="b"/>
              <a:pathLst>
                <a:path w="9548" h="722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29" name="Google Shape;3129;p50"/>
            <p:cNvSpPr/>
            <p:nvPr/>
          </p:nvSpPr>
          <p:spPr>
            <a:xfrm>
              <a:off x="5877750" y="1181150"/>
              <a:ext cx="238125" cy="179850"/>
            </a:xfrm>
            <a:custGeom>
              <a:avLst/>
              <a:gdLst/>
              <a:ahLst/>
              <a:cxnLst/>
              <a:rect l="l" t="t" r="r" b="b"/>
              <a:pathLst>
                <a:path w="9525" h="7194" extrusionOk="0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30" name="Google Shape;3130;p50"/>
            <p:cNvSpPr/>
            <p:nvPr/>
          </p:nvSpPr>
          <p:spPr>
            <a:xfrm>
              <a:off x="6506450" y="551525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31" name="Google Shape;3131;p50"/>
            <p:cNvSpPr/>
            <p:nvPr/>
          </p:nvSpPr>
          <p:spPr>
            <a:xfrm>
              <a:off x="5896150" y="1810525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32" name="Google Shape;3132;p50"/>
            <p:cNvSpPr/>
            <p:nvPr/>
          </p:nvSpPr>
          <p:spPr>
            <a:xfrm>
              <a:off x="6507125" y="1180950"/>
              <a:ext cx="238125" cy="180725"/>
            </a:xfrm>
            <a:custGeom>
              <a:avLst/>
              <a:gdLst/>
              <a:ahLst/>
              <a:cxnLst/>
              <a:rect l="l" t="t" r="r" b="b"/>
              <a:pathLst>
                <a:path w="9525" h="7229" extrusionOk="0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33" name="Google Shape;3133;p50"/>
            <p:cNvSpPr/>
            <p:nvPr/>
          </p:nvSpPr>
          <p:spPr>
            <a:xfrm>
              <a:off x="6506825" y="1811100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34" name="Google Shape;3134;p50"/>
            <p:cNvSpPr/>
            <p:nvPr/>
          </p:nvSpPr>
          <p:spPr>
            <a:xfrm>
              <a:off x="3988175" y="55265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35" name="Google Shape;3135;p50"/>
            <p:cNvSpPr/>
            <p:nvPr/>
          </p:nvSpPr>
          <p:spPr>
            <a:xfrm>
              <a:off x="400697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36" name="Google Shape;3136;p50"/>
            <p:cNvSpPr/>
            <p:nvPr/>
          </p:nvSpPr>
          <p:spPr>
            <a:xfrm>
              <a:off x="4617950" y="55152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37" name="Google Shape;3137;p50"/>
            <p:cNvSpPr/>
            <p:nvPr/>
          </p:nvSpPr>
          <p:spPr>
            <a:xfrm>
              <a:off x="2098125" y="307312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38" name="Google Shape;3138;p50"/>
            <p:cNvSpPr/>
            <p:nvPr/>
          </p:nvSpPr>
          <p:spPr>
            <a:xfrm>
              <a:off x="2728075" y="2443400"/>
              <a:ext cx="238150" cy="180200"/>
            </a:xfrm>
            <a:custGeom>
              <a:avLst/>
              <a:gdLst/>
              <a:ahLst/>
              <a:cxnLst/>
              <a:rect l="l" t="t" r="r" b="b"/>
              <a:pathLst>
                <a:path w="9526" h="7208" extrusionOk="0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39" name="Google Shape;3139;p50"/>
            <p:cNvSpPr/>
            <p:nvPr/>
          </p:nvSpPr>
          <p:spPr>
            <a:xfrm>
              <a:off x="839100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40" name="Google Shape;3140;p50"/>
            <p:cNvSpPr/>
            <p:nvPr/>
          </p:nvSpPr>
          <p:spPr>
            <a:xfrm>
              <a:off x="1469250" y="433367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41" name="Google Shape;3141;p50"/>
            <p:cNvSpPr/>
            <p:nvPr/>
          </p:nvSpPr>
          <p:spPr>
            <a:xfrm>
              <a:off x="2098325" y="3702975"/>
              <a:ext cx="239200" cy="179825"/>
            </a:xfrm>
            <a:custGeom>
              <a:avLst/>
              <a:gdLst/>
              <a:ahLst/>
              <a:cxnLst/>
              <a:rect l="l" t="t" r="r" b="b"/>
              <a:pathLst>
                <a:path w="9568" h="7193" extrusionOk="0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42" name="Google Shape;3142;p50"/>
            <p:cNvSpPr/>
            <p:nvPr/>
          </p:nvSpPr>
          <p:spPr>
            <a:xfrm>
              <a:off x="2747075" y="3072975"/>
              <a:ext cx="201425" cy="182050"/>
            </a:xfrm>
            <a:custGeom>
              <a:avLst/>
              <a:gdLst/>
              <a:ahLst/>
              <a:cxnLst/>
              <a:rect l="l" t="t" r="r" b="b"/>
              <a:pathLst>
                <a:path w="8057" h="7282" extrusionOk="0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43" name="Google Shape;3143;p50"/>
            <p:cNvSpPr/>
            <p:nvPr/>
          </p:nvSpPr>
          <p:spPr>
            <a:xfrm>
              <a:off x="3358025" y="2443400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44" name="Google Shape;3144;p50"/>
            <p:cNvSpPr/>
            <p:nvPr/>
          </p:nvSpPr>
          <p:spPr>
            <a:xfrm>
              <a:off x="1468850" y="4962975"/>
              <a:ext cx="238725" cy="180400"/>
            </a:xfrm>
            <a:custGeom>
              <a:avLst/>
              <a:gdLst/>
              <a:ahLst/>
              <a:cxnLst/>
              <a:rect l="l" t="t" r="r" b="b"/>
              <a:pathLst>
                <a:path w="9549" h="7216" extrusionOk="0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45" name="Google Shape;3145;p50"/>
            <p:cNvSpPr/>
            <p:nvPr/>
          </p:nvSpPr>
          <p:spPr>
            <a:xfrm>
              <a:off x="2116450" y="4332375"/>
              <a:ext cx="202775" cy="181000"/>
            </a:xfrm>
            <a:custGeom>
              <a:avLst/>
              <a:gdLst/>
              <a:ahLst/>
              <a:cxnLst/>
              <a:rect l="l" t="t" r="r" b="b"/>
              <a:pathLst>
                <a:path w="8111" h="7240" extrusionOk="0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46" name="Google Shape;3146;p50"/>
            <p:cNvSpPr/>
            <p:nvPr/>
          </p:nvSpPr>
          <p:spPr>
            <a:xfrm>
              <a:off x="2747075" y="3702650"/>
              <a:ext cx="201425" cy="180725"/>
            </a:xfrm>
            <a:custGeom>
              <a:avLst/>
              <a:gdLst/>
              <a:ahLst/>
              <a:cxnLst/>
              <a:rect l="l" t="t" r="r" b="b"/>
              <a:pathLst>
                <a:path w="8057" h="7229" extrusionOk="0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47" name="Google Shape;3147;p50"/>
            <p:cNvSpPr/>
            <p:nvPr/>
          </p:nvSpPr>
          <p:spPr>
            <a:xfrm>
              <a:off x="3357750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48" name="Google Shape;3148;p50"/>
            <p:cNvSpPr/>
            <p:nvPr/>
          </p:nvSpPr>
          <p:spPr>
            <a:xfrm>
              <a:off x="2098125" y="496365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49" name="Google Shape;3149;p50"/>
            <p:cNvSpPr/>
            <p:nvPr/>
          </p:nvSpPr>
          <p:spPr>
            <a:xfrm>
              <a:off x="2728475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50" name="Google Shape;3150;p50"/>
            <p:cNvSpPr/>
            <p:nvPr/>
          </p:nvSpPr>
          <p:spPr>
            <a:xfrm>
              <a:off x="3358025" y="3702975"/>
              <a:ext cx="238325" cy="179825"/>
            </a:xfrm>
            <a:custGeom>
              <a:avLst/>
              <a:gdLst/>
              <a:ahLst/>
              <a:cxnLst/>
              <a:rect l="l" t="t" r="r" b="b"/>
              <a:pathLst>
                <a:path w="9533" h="7193" extrusionOk="0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51" name="Google Shape;3151;p50"/>
            <p:cNvSpPr/>
            <p:nvPr/>
          </p:nvSpPr>
          <p:spPr>
            <a:xfrm>
              <a:off x="2747075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52" name="Google Shape;3152;p50"/>
            <p:cNvSpPr/>
            <p:nvPr/>
          </p:nvSpPr>
          <p:spPr>
            <a:xfrm>
              <a:off x="3358025" y="4332300"/>
              <a:ext cx="238150" cy="180475"/>
            </a:xfrm>
            <a:custGeom>
              <a:avLst/>
              <a:gdLst/>
              <a:ahLst/>
              <a:cxnLst/>
              <a:rect l="l" t="t" r="r" b="b"/>
              <a:pathLst>
                <a:path w="9526" h="7219" extrusionOk="0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53" name="Google Shape;3153;p50"/>
            <p:cNvSpPr/>
            <p:nvPr/>
          </p:nvSpPr>
          <p:spPr>
            <a:xfrm>
              <a:off x="3357750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54" name="Google Shape;3154;p50"/>
            <p:cNvSpPr/>
            <p:nvPr/>
          </p:nvSpPr>
          <p:spPr>
            <a:xfrm>
              <a:off x="229975" y="2443400"/>
              <a:ext cx="198700" cy="179600"/>
            </a:xfrm>
            <a:custGeom>
              <a:avLst/>
              <a:gdLst/>
              <a:ahLst/>
              <a:cxnLst/>
              <a:rect l="l" t="t" r="r" b="b"/>
              <a:pathLst>
                <a:path w="7948" h="7184" extrusionOk="0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55" name="Google Shape;3155;p50"/>
            <p:cNvSpPr/>
            <p:nvPr/>
          </p:nvSpPr>
          <p:spPr>
            <a:xfrm>
              <a:off x="209625" y="3073800"/>
              <a:ext cx="238725" cy="180050"/>
            </a:xfrm>
            <a:custGeom>
              <a:avLst/>
              <a:gdLst/>
              <a:ahLst/>
              <a:cxnLst/>
              <a:rect l="l" t="t" r="r" b="b"/>
              <a:pathLst>
                <a:path w="9549" h="7202" extrusionOk="0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56" name="Google Shape;3156;p50"/>
            <p:cNvSpPr/>
            <p:nvPr/>
          </p:nvSpPr>
          <p:spPr>
            <a:xfrm>
              <a:off x="8572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57" name="Google Shape;3157;p50"/>
            <p:cNvSpPr/>
            <p:nvPr/>
          </p:nvSpPr>
          <p:spPr>
            <a:xfrm>
              <a:off x="209625" y="3703725"/>
              <a:ext cx="238325" cy="180100"/>
            </a:xfrm>
            <a:custGeom>
              <a:avLst/>
              <a:gdLst/>
              <a:ahLst/>
              <a:cxnLst/>
              <a:rect l="l" t="t" r="r" b="b"/>
              <a:pathLst>
                <a:path w="9533" h="7204" extrusionOk="0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58" name="Google Shape;3158;p50"/>
            <p:cNvSpPr/>
            <p:nvPr/>
          </p:nvSpPr>
          <p:spPr>
            <a:xfrm>
              <a:off x="838900" y="3073100"/>
              <a:ext cx="238150" cy="179775"/>
            </a:xfrm>
            <a:custGeom>
              <a:avLst/>
              <a:gdLst/>
              <a:ahLst/>
              <a:cxnLst/>
              <a:rect l="l" t="t" r="r" b="b"/>
              <a:pathLst>
                <a:path w="9526" h="7191" extrusionOk="0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59" name="Google Shape;3159;p50"/>
            <p:cNvSpPr/>
            <p:nvPr/>
          </p:nvSpPr>
          <p:spPr>
            <a:xfrm>
              <a:off x="1468175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60" name="Google Shape;3160;p50"/>
            <p:cNvSpPr/>
            <p:nvPr/>
          </p:nvSpPr>
          <p:spPr>
            <a:xfrm>
              <a:off x="209825" y="4333700"/>
              <a:ext cx="238525" cy="179800"/>
            </a:xfrm>
            <a:custGeom>
              <a:avLst/>
              <a:gdLst/>
              <a:ahLst/>
              <a:cxnLst/>
              <a:rect l="l" t="t" r="r" b="b"/>
              <a:pathLst>
                <a:path w="9541" h="7192" extrusionOk="0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61" name="Google Shape;3161;p50"/>
            <p:cNvSpPr/>
            <p:nvPr/>
          </p:nvSpPr>
          <p:spPr>
            <a:xfrm>
              <a:off x="839100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62" name="Google Shape;3162;p50"/>
            <p:cNvSpPr/>
            <p:nvPr/>
          </p:nvSpPr>
          <p:spPr>
            <a:xfrm>
              <a:off x="1487175" y="3072975"/>
              <a:ext cx="200725" cy="180925"/>
            </a:xfrm>
            <a:custGeom>
              <a:avLst/>
              <a:gdLst/>
              <a:ahLst/>
              <a:cxnLst/>
              <a:rect l="l" t="t" r="r" b="b"/>
              <a:pathLst>
                <a:path w="8029" h="7237" extrusionOk="0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63" name="Google Shape;3163;p50"/>
            <p:cNvSpPr/>
            <p:nvPr/>
          </p:nvSpPr>
          <p:spPr>
            <a:xfrm>
              <a:off x="2098125" y="2443175"/>
              <a:ext cx="238525" cy="179725"/>
            </a:xfrm>
            <a:custGeom>
              <a:avLst/>
              <a:gdLst/>
              <a:ahLst/>
              <a:cxnLst/>
              <a:rect l="l" t="t" r="r" b="b"/>
              <a:pathLst>
                <a:path w="9541" h="7189" extrusionOk="0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64" name="Google Shape;3164;p50"/>
            <p:cNvSpPr/>
            <p:nvPr/>
          </p:nvSpPr>
          <p:spPr>
            <a:xfrm>
              <a:off x="209825" y="4962975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65" name="Google Shape;3165;p50"/>
            <p:cNvSpPr/>
            <p:nvPr/>
          </p:nvSpPr>
          <p:spPr>
            <a:xfrm>
              <a:off x="857225" y="4332350"/>
              <a:ext cx="201400" cy="180975"/>
            </a:xfrm>
            <a:custGeom>
              <a:avLst/>
              <a:gdLst/>
              <a:ahLst/>
              <a:cxnLst/>
              <a:rect l="l" t="t" r="r" b="b"/>
              <a:pathLst>
                <a:path w="8056" h="723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66" name="Google Shape;3166;p50"/>
            <p:cNvSpPr/>
            <p:nvPr/>
          </p:nvSpPr>
          <p:spPr>
            <a:xfrm>
              <a:off x="14688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67" name="Google Shape;3167;p50"/>
            <p:cNvSpPr/>
            <p:nvPr/>
          </p:nvSpPr>
          <p:spPr>
            <a:xfrm>
              <a:off x="5247225" y="3073125"/>
              <a:ext cx="239175" cy="179725"/>
            </a:xfrm>
            <a:custGeom>
              <a:avLst/>
              <a:gdLst/>
              <a:ahLst/>
              <a:cxnLst/>
              <a:rect l="l" t="t" r="r" b="b"/>
              <a:pathLst>
                <a:path w="9567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68" name="Google Shape;3168;p50"/>
            <p:cNvSpPr/>
            <p:nvPr/>
          </p:nvSpPr>
          <p:spPr>
            <a:xfrm>
              <a:off x="5877175" y="2443400"/>
              <a:ext cx="238125" cy="180200"/>
            </a:xfrm>
            <a:custGeom>
              <a:avLst/>
              <a:gdLst/>
              <a:ahLst/>
              <a:cxnLst/>
              <a:rect l="l" t="t" r="r" b="b"/>
              <a:pathLst>
                <a:path w="9525" h="7208" extrusionOk="0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69" name="Google Shape;3169;p50"/>
            <p:cNvSpPr/>
            <p:nvPr/>
          </p:nvSpPr>
          <p:spPr>
            <a:xfrm>
              <a:off x="3988175" y="4963650"/>
              <a:ext cx="238525" cy="179975"/>
            </a:xfrm>
            <a:custGeom>
              <a:avLst/>
              <a:gdLst/>
              <a:ahLst/>
              <a:cxnLst/>
              <a:rect l="l" t="t" r="r" b="b"/>
              <a:pathLst>
                <a:path w="9541" h="7199" extrusionOk="0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70" name="Google Shape;3170;p50"/>
            <p:cNvSpPr/>
            <p:nvPr/>
          </p:nvSpPr>
          <p:spPr>
            <a:xfrm>
              <a:off x="4617650" y="4333675"/>
              <a:ext cx="239000" cy="180100"/>
            </a:xfrm>
            <a:custGeom>
              <a:avLst/>
              <a:gdLst/>
              <a:ahLst/>
              <a:cxnLst/>
              <a:rect l="l" t="t" r="r" b="b"/>
              <a:pathLst>
                <a:path w="9560" h="7204" extrusionOk="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71" name="Google Shape;3171;p50"/>
            <p:cNvSpPr/>
            <p:nvPr/>
          </p:nvSpPr>
          <p:spPr>
            <a:xfrm>
              <a:off x="5247400" y="3702975"/>
              <a:ext cx="238525" cy="179825"/>
            </a:xfrm>
            <a:custGeom>
              <a:avLst/>
              <a:gdLst/>
              <a:ahLst/>
              <a:cxnLst/>
              <a:rect l="l" t="t" r="r" b="b"/>
              <a:pathLst>
                <a:path w="9541" h="7193" extrusionOk="0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72" name="Google Shape;3172;p50"/>
            <p:cNvSpPr/>
            <p:nvPr/>
          </p:nvSpPr>
          <p:spPr>
            <a:xfrm>
              <a:off x="5896150" y="3072975"/>
              <a:ext cx="202775" cy="183550"/>
            </a:xfrm>
            <a:custGeom>
              <a:avLst/>
              <a:gdLst/>
              <a:ahLst/>
              <a:cxnLst/>
              <a:rect l="l" t="t" r="r" b="b"/>
              <a:pathLst>
                <a:path w="8111" h="7342" extrusionOk="0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73" name="Google Shape;3173;p50"/>
            <p:cNvSpPr/>
            <p:nvPr/>
          </p:nvSpPr>
          <p:spPr>
            <a:xfrm>
              <a:off x="6506450" y="2443400"/>
              <a:ext cx="239000" cy="180175"/>
            </a:xfrm>
            <a:custGeom>
              <a:avLst/>
              <a:gdLst/>
              <a:ahLst/>
              <a:cxnLst/>
              <a:rect l="l" t="t" r="r" b="b"/>
              <a:pathLst>
                <a:path w="9560" h="7207" extrusionOk="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74" name="Google Shape;3174;p50"/>
            <p:cNvSpPr/>
            <p:nvPr/>
          </p:nvSpPr>
          <p:spPr>
            <a:xfrm>
              <a:off x="4617950" y="4962975"/>
              <a:ext cx="238700" cy="180400"/>
            </a:xfrm>
            <a:custGeom>
              <a:avLst/>
              <a:gdLst/>
              <a:ahLst/>
              <a:cxnLst/>
              <a:rect l="l" t="t" r="r" b="b"/>
              <a:pathLst>
                <a:path w="9548" h="7216" extrusionOk="0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75" name="Google Shape;3175;p50"/>
            <p:cNvSpPr/>
            <p:nvPr/>
          </p:nvSpPr>
          <p:spPr>
            <a:xfrm>
              <a:off x="5265525" y="4332375"/>
              <a:ext cx="202100" cy="181000"/>
            </a:xfrm>
            <a:custGeom>
              <a:avLst/>
              <a:gdLst/>
              <a:ahLst/>
              <a:cxnLst/>
              <a:rect l="l" t="t" r="r" b="b"/>
              <a:pathLst>
                <a:path w="8084" h="7240" extrusionOk="0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76" name="Google Shape;3176;p50"/>
            <p:cNvSpPr/>
            <p:nvPr/>
          </p:nvSpPr>
          <p:spPr>
            <a:xfrm>
              <a:off x="5896150" y="3702650"/>
              <a:ext cx="200750" cy="180725"/>
            </a:xfrm>
            <a:custGeom>
              <a:avLst/>
              <a:gdLst/>
              <a:ahLst/>
              <a:cxnLst/>
              <a:rect l="l" t="t" r="r" b="b"/>
              <a:pathLst>
                <a:path w="8030" h="7229" extrusionOk="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77" name="Google Shape;3177;p50"/>
            <p:cNvSpPr/>
            <p:nvPr/>
          </p:nvSpPr>
          <p:spPr>
            <a:xfrm>
              <a:off x="6506825" y="3073100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78" name="Google Shape;3178;p50"/>
            <p:cNvSpPr/>
            <p:nvPr/>
          </p:nvSpPr>
          <p:spPr>
            <a:xfrm>
              <a:off x="5247225" y="4963650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79" name="Google Shape;3179;p50"/>
            <p:cNvSpPr/>
            <p:nvPr/>
          </p:nvSpPr>
          <p:spPr>
            <a:xfrm>
              <a:off x="5877550" y="4332575"/>
              <a:ext cx="238325" cy="180175"/>
            </a:xfrm>
            <a:custGeom>
              <a:avLst/>
              <a:gdLst/>
              <a:ahLst/>
              <a:cxnLst/>
              <a:rect l="l" t="t" r="r" b="b"/>
              <a:pathLst>
                <a:path w="9533" h="7207" extrusionOk="0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80" name="Google Shape;3180;p50"/>
            <p:cNvSpPr/>
            <p:nvPr/>
          </p:nvSpPr>
          <p:spPr>
            <a:xfrm>
              <a:off x="6506450" y="3702975"/>
              <a:ext cx="239000" cy="179825"/>
            </a:xfrm>
            <a:custGeom>
              <a:avLst/>
              <a:gdLst/>
              <a:ahLst/>
              <a:cxnLst/>
              <a:rect l="l" t="t" r="r" b="b"/>
              <a:pathLst>
                <a:path w="9560" h="7193" extrusionOk="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81" name="Google Shape;3181;p50"/>
            <p:cNvSpPr/>
            <p:nvPr/>
          </p:nvSpPr>
          <p:spPr>
            <a:xfrm>
              <a:off x="5896150" y="496212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82" name="Google Shape;3182;p50"/>
            <p:cNvSpPr/>
            <p:nvPr/>
          </p:nvSpPr>
          <p:spPr>
            <a:xfrm>
              <a:off x="6507125" y="4332300"/>
              <a:ext cx="238125" cy="180475"/>
            </a:xfrm>
            <a:custGeom>
              <a:avLst/>
              <a:gdLst/>
              <a:ahLst/>
              <a:cxnLst/>
              <a:rect l="l" t="t" r="r" b="b"/>
              <a:pathLst>
                <a:path w="9525" h="7219" extrusionOk="0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83" name="Google Shape;3183;p50"/>
            <p:cNvSpPr/>
            <p:nvPr/>
          </p:nvSpPr>
          <p:spPr>
            <a:xfrm>
              <a:off x="6506825" y="4962275"/>
              <a:ext cx="239000" cy="179750"/>
            </a:xfrm>
            <a:custGeom>
              <a:avLst/>
              <a:gdLst/>
              <a:ahLst/>
              <a:cxnLst/>
              <a:rect l="l" t="t" r="r" b="b"/>
              <a:pathLst>
                <a:path w="9560" h="7190" extrusionOk="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84" name="Google Shape;3184;p50"/>
            <p:cNvSpPr/>
            <p:nvPr/>
          </p:nvSpPr>
          <p:spPr>
            <a:xfrm>
              <a:off x="4006300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85" name="Google Shape;3185;p50"/>
            <p:cNvSpPr/>
            <p:nvPr/>
          </p:nvSpPr>
          <p:spPr>
            <a:xfrm>
              <a:off x="3988000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86" name="Google Shape;3186;p50"/>
            <p:cNvSpPr/>
            <p:nvPr/>
          </p:nvSpPr>
          <p:spPr>
            <a:xfrm>
              <a:off x="4617250" y="2443250"/>
              <a:ext cx="239200" cy="180325"/>
            </a:xfrm>
            <a:custGeom>
              <a:avLst/>
              <a:gdLst/>
              <a:ahLst/>
              <a:cxnLst/>
              <a:rect l="l" t="t" r="r" b="b"/>
              <a:pathLst>
                <a:path w="9568" h="7213" extrusionOk="0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87" name="Google Shape;3187;p50"/>
            <p:cNvSpPr/>
            <p:nvPr/>
          </p:nvSpPr>
          <p:spPr>
            <a:xfrm>
              <a:off x="3988175" y="3703750"/>
              <a:ext cx="238525" cy="180325"/>
            </a:xfrm>
            <a:custGeom>
              <a:avLst/>
              <a:gdLst/>
              <a:ahLst/>
              <a:cxnLst/>
              <a:rect l="l" t="t" r="r" b="b"/>
              <a:pathLst>
                <a:path w="9541" h="7213" extrusionOk="0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88" name="Google Shape;3188;p50"/>
            <p:cNvSpPr/>
            <p:nvPr/>
          </p:nvSpPr>
          <p:spPr>
            <a:xfrm>
              <a:off x="4636250" y="3072975"/>
              <a:ext cx="201425" cy="180925"/>
            </a:xfrm>
            <a:custGeom>
              <a:avLst/>
              <a:gdLst/>
              <a:ahLst/>
              <a:cxnLst/>
              <a:rect l="l" t="t" r="r" b="b"/>
              <a:pathLst>
                <a:path w="8057" h="7237" extrusionOk="0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89" name="Google Shape;3189;p50"/>
            <p:cNvSpPr/>
            <p:nvPr/>
          </p:nvSpPr>
          <p:spPr>
            <a:xfrm>
              <a:off x="5247225" y="2443175"/>
              <a:ext cx="238500" cy="179725"/>
            </a:xfrm>
            <a:custGeom>
              <a:avLst/>
              <a:gdLst/>
              <a:ahLst/>
              <a:cxnLst/>
              <a:rect l="l" t="t" r="r" b="b"/>
              <a:pathLst>
                <a:path w="9540" h="7189" extrusionOk="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90" name="Google Shape;3190;p50"/>
            <p:cNvSpPr/>
            <p:nvPr/>
          </p:nvSpPr>
          <p:spPr>
            <a:xfrm>
              <a:off x="400697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91" name="Google Shape;3191;p50"/>
            <p:cNvSpPr/>
            <p:nvPr/>
          </p:nvSpPr>
          <p:spPr>
            <a:xfrm>
              <a:off x="4617950" y="3702900"/>
              <a:ext cx="238325" cy="179900"/>
            </a:xfrm>
            <a:custGeom>
              <a:avLst/>
              <a:gdLst/>
              <a:ahLst/>
              <a:cxnLst/>
              <a:rect l="l" t="t" r="r" b="b"/>
              <a:pathLst>
                <a:path w="9533" h="7196" extrusionOk="0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92" name="Google Shape;3192;p50"/>
            <p:cNvSpPr/>
            <p:nvPr/>
          </p:nvSpPr>
          <p:spPr>
            <a:xfrm>
              <a:off x="7141825" y="1811875"/>
              <a:ext cx="238700" cy="180050"/>
            </a:xfrm>
            <a:custGeom>
              <a:avLst/>
              <a:gdLst/>
              <a:ahLst/>
              <a:cxnLst/>
              <a:rect l="l" t="t" r="r" b="b"/>
              <a:pathLst>
                <a:path w="9548" h="7202" extrusionOk="0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93" name="Google Shape;3193;p50"/>
            <p:cNvSpPr/>
            <p:nvPr/>
          </p:nvSpPr>
          <p:spPr>
            <a:xfrm>
              <a:off x="7142025" y="552650"/>
              <a:ext cx="238500" cy="179800"/>
            </a:xfrm>
            <a:custGeom>
              <a:avLst/>
              <a:gdLst/>
              <a:ahLst/>
              <a:cxnLst/>
              <a:rect l="l" t="t" r="r" b="b"/>
              <a:pathLst>
                <a:path w="9540" h="7192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94" name="Google Shape;3194;p50"/>
            <p:cNvSpPr/>
            <p:nvPr/>
          </p:nvSpPr>
          <p:spPr>
            <a:xfrm>
              <a:off x="7160125" y="1181075"/>
              <a:ext cx="201425" cy="181050"/>
            </a:xfrm>
            <a:custGeom>
              <a:avLst/>
              <a:gdLst/>
              <a:ahLst/>
              <a:cxnLst/>
              <a:rect l="l" t="t" r="r" b="b"/>
              <a:pathLst>
                <a:path w="8057" h="7242" extrusionOk="0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95" name="Google Shape;3195;p50"/>
            <p:cNvSpPr/>
            <p:nvPr/>
          </p:nvSpPr>
          <p:spPr>
            <a:xfrm>
              <a:off x="7141825" y="4962975"/>
              <a:ext cx="238700" cy="180150"/>
            </a:xfrm>
            <a:custGeom>
              <a:avLst/>
              <a:gdLst/>
              <a:ahLst/>
              <a:cxnLst/>
              <a:rect l="l" t="t" r="r" b="b"/>
              <a:pathLst>
                <a:path w="9548" h="7206" extrusionOk="0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96" name="Google Shape;3196;p50"/>
            <p:cNvSpPr/>
            <p:nvPr/>
          </p:nvSpPr>
          <p:spPr>
            <a:xfrm>
              <a:off x="7160125" y="2443200"/>
              <a:ext cx="202100" cy="180775"/>
            </a:xfrm>
            <a:custGeom>
              <a:avLst/>
              <a:gdLst/>
              <a:ahLst/>
              <a:cxnLst/>
              <a:rect l="l" t="t" r="r" b="b"/>
              <a:pathLst>
                <a:path w="8084" h="7231" extrusionOk="0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97" name="Google Shape;3197;p50"/>
            <p:cNvSpPr/>
            <p:nvPr/>
          </p:nvSpPr>
          <p:spPr>
            <a:xfrm>
              <a:off x="7141825" y="3073100"/>
              <a:ext cx="238125" cy="179775"/>
            </a:xfrm>
            <a:custGeom>
              <a:avLst/>
              <a:gdLst/>
              <a:ahLst/>
              <a:cxnLst/>
              <a:rect l="l" t="t" r="r" b="b"/>
              <a:pathLst>
                <a:path w="9525" h="7191" extrusionOk="0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98" name="Google Shape;3198;p50"/>
            <p:cNvSpPr/>
            <p:nvPr/>
          </p:nvSpPr>
          <p:spPr>
            <a:xfrm>
              <a:off x="7142025" y="3703750"/>
              <a:ext cx="238500" cy="180325"/>
            </a:xfrm>
            <a:custGeom>
              <a:avLst/>
              <a:gdLst/>
              <a:ahLst/>
              <a:cxnLst/>
              <a:rect l="l" t="t" r="r" b="b"/>
              <a:pathLst>
                <a:path w="9540" h="7213" extrusionOk="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199" name="Google Shape;3199;p50"/>
            <p:cNvSpPr/>
            <p:nvPr/>
          </p:nvSpPr>
          <p:spPr>
            <a:xfrm>
              <a:off x="7160125" y="4332350"/>
              <a:ext cx="201425" cy="181225"/>
            </a:xfrm>
            <a:custGeom>
              <a:avLst/>
              <a:gdLst/>
              <a:ahLst/>
              <a:cxnLst/>
              <a:rect l="l" t="t" r="r" b="b"/>
              <a:pathLst>
                <a:path w="8057" h="7249" extrusionOk="0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200" name="Google Shape;3200;p50"/>
          <p:cNvGrpSpPr/>
          <p:nvPr/>
        </p:nvGrpSpPr>
        <p:grpSpPr>
          <a:xfrm rot="1069133">
            <a:off x="-1911662" y="-672503"/>
            <a:ext cx="7186684" cy="4132651"/>
            <a:chOff x="235075" y="777725"/>
            <a:chExt cx="7186900" cy="4132775"/>
          </a:xfrm>
        </p:grpSpPr>
        <p:sp>
          <p:nvSpPr>
            <p:cNvPr id="3201" name="Google Shape;3201;p50"/>
            <p:cNvSpPr/>
            <p:nvPr/>
          </p:nvSpPr>
          <p:spPr>
            <a:xfrm>
              <a:off x="342575" y="932875"/>
              <a:ext cx="7079400" cy="3826525"/>
            </a:xfrm>
            <a:custGeom>
              <a:avLst/>
              <a:gdLst/>
              <a:ahLst/>
              <a:cxnLst/>
              <a:rect l="l" t="t" r="r" b="b"/>
              <a:pathLst>
                <a:path w="283176" h="153061" extrusionOk="0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02" name="Google Shape;3202;p50"/>
            <p:cNvSpPr/>
            <p:nvPr/>
          </p:nvSpPr>
          <p:spPr>
            <a:xfrm>
              <a:off x="235075" y="777725"/>
              <a:ext cx="7126775" cy="4132775"/>
            </a:xfrm>
            <a:custGeom>
              <a:avLst/>
              <a:gdLst/>
              <a:ahLst/>
              <a:cxnLst/>
              <a:rect l="l" t="t" r="r" b="b"/>
              <a:pathLst>
                <a:path w="285071" h="165311" extrusionOk="0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3203" name="Google Shape;3203;p50"/>
          <p:cNvSpPr/>
          <p:nvPr/>
        </p:nvSpPr>
        <p:spPr>
          <a:xfrm rot="4500122">
            <a:off x="4544036" y="-3985871"/>
            <a:ext cx="4991381" cy="10452628"/>
          </a:xfrm>
          <a:custGeom>
            <a:avLst/>
            <a:gdLst/>
            <a:ahLst/>
            <a:cxnLst/>
            <a:rect l="l" t="t" r="r" b="b"/>
            <a:pathLst>
              <a:path w="100560" h="204011" extrusionOk="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rgbClr val="E87E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3206" name="Google Shape;3206;p50"/>
          <p:cNvGrpSpPr/>
          <p:nvPr/>
        </p:nvGrpSpPr>
        <p:grpSpPr>
          <a:xfrm>
            <a:off x="-445707" y="8"/>
            <a:ext cx="1927925" cy="2623995"/>
            <a:chOff x="1882000" y="238175"/>
            <a:chExt cx="3843550" cy="5231250"/>
          </a:xfrm>
        </p:grpSpPr>
        <p:sp>
          <p:nvSpPr>
            <p:cNvPr id="3207" name="Google Shape;3207;p50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08" name="Google Shape;3208;p50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09" name="Google Shape;3209;p50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10" name="Google Shape;3210;p50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11" name="Google Shape;3211;p50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12" name="Google Shape;3212;p50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13" name="Google Shape;3213;p50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14" name="Google Shape;3214;p50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15" name="Google Shape;3215;p50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16" name="Google Shape;3216;p50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17" name="Google Shape;3217;p50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18" name="Google Shape;3218;p50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19" name="Google Shape;3219;p50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20" name="Google Shape;3220;p50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21" name="Google Shape;3221;p50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22" name="Google Shape;3222;p50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23" name="Google Shape;3223;p50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24" name="Google Shape;3224;p50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25" name="Google Shape;3225;p50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26" name="Google Shape;3226;p50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27" name="Google Shape;3227;p50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28" name="Google Shape;3228;p50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29" name="Google Shape;3229;p50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rgbClr val="E87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230" name="Google Shape;3230;p50"/>
          <p:cNvGrpSpPr/>
          <p:nvPr/>
        </p:nvGrpSpPr>
        <p:grpSpPr>
          <a:xfrm rot="5688489">
            <a:off x="6639073" y="1229134"/>
            <a:ext cx="3752553" cy="4090210"/>
            <a:chOff x="434475" y="237850"/>
            <a:chExt cx="6749725" cy="5224025"/>
          </a:xfrm>
        </p:grpSpPr>
        <p:sp>
          <p:nvSpPr>
            <p:cNvPr id="3231" name="Google Shape;3231;p50"/>
            <p:cNvSpPr/>
            <p:nvPr/>
          </p:nvSpPr>
          <p:spPr>
            <a:xfrm>
              <a:off x="542775" y="347225"/>
              <a:ext cx="6499875" cy="4955975"/>
            </a:xfrm>
            <a:custGeom>
              <a:avLst/>
              <a:gdLst/>
              <a:ahLst/>
              <a:cxnLst/>
              <a:rect l="l" t="t" r="r" b="b"/>
              <a:pathLst>
                <a:path w="259995" h="198239" extrusionOk="0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3232" name="Google Shape;3232;p50"/>
            <p:cNvSpPr/>
            <p:nvPr/>
          </p:nvSpPr>
          <p:spPr>
            <a:xfrm>
              <a:off x="434475" y="237850"/>
              <a:ext cx="6749725" cy="5224025"/>
            </a:xfrm>
            <a:custGeom>
              <a:avLst/>
              <a:gdLst/>
              <a:ahLst/>
              <a:cxnLst/>
              <a:rect l="l" t="t" r="r" b="b"/>
              <a:pathLst>
                <a:path w="269989" h="208961" extrusionOk="0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3233" name="Google Shape;3233;p50"/>
          <p:cNvSpPr/>
          <p:nvPr/>
        </p:nvSpPr>
        <p:spPr>
          <a:xfrm rot="2180020">
            <a:off x="3460664" y="4065136"/>
            <a:ext cx="66210" cy="49937"/>
          </a:xfrm>
          <a:custGeom>
            <a:avLst/>
            <a:gdLst/>
            <a:ahLst/>
            <a:cxnLst/>
            <a:rect l="l" t="t" r="r" b="b"/>
            <a:pathLst>
              <a:path w="9533" h="7190" extrusionOk="0">
                <a:moveTo>
                  <a:pt x="4746" y="1"/>
                </a:moveTo>
                <a:cubicBezTo>
                  <a:pt x="1616" y="1"/>
                  <a:pt x="0" y="3761"/>
                  <a:pt x="2182" y="6050"/>
                </a:cubicBezTo>
                <a:cubicBezTo>
                  <a:pt x="2859" y="6810"/>
                  <a:pt x="3796" y="7189"/>
                  <a:pt x="4739" y="7189"/>
                </a:cubicBezTo>
                <a:cubicBezTo>
                  <a:pt x="5648" y="7189"/>
                  <a:pt x="6562" y="6837"/>
                  <a:pt x="7254" y="6131"/>
                </a:cubicBezTo>
                <a:cubicBezTo>
                  <a:pt x="9532" y="3934"/>
                  <a:pt x="8013" y="55"/>
                  <a:pt x="4813" y="1"/>
                </a:cubicBezTo>
                <a:cubicBezTo>
                  <a:pt x="4790" y="1"/>
                  <a:pt x="4768" y="1"/>
                  <a:pt x="4746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34" name="Google Shape;3234;p50"/>
          <p:cNvSpPr/>
          <p:nvPr/>
        </p:nvSpPr>
        <p:spPr>
          <a:xfrm rot="2180020">
            <a:off x="3705262" y="4027520"/>
            <a:ext cx="66453" cy="50048"/>
          </a:xfrm>
          <a:custGeom>
            <a:avLst/>
            <a:gdLst/>
            <a:ahLst/>
            <a:cxnLst/>
            <a:rect l="l" t="t" r="r" b="b"/>
            <a:pathLst>
              <a:path w="9568" h="7206" extrusionOk="0">
                <a:moveTo>
                  <a:pt x="4746" y="0"/>
                </a:moveTo>
                <a:cubicBezTo>
                  <a:pt x="3826" y="0"/>
                  <a:pt x="2912" y="366"/>
                  <a:pt x="2244" y="1102"/>
                </a:cubicBezTo>
                <a:cubicBezTo>
                  <a:pt x="1" y="3372"/>
                  <a:pt x="1609" y="7205"/>
                  <a:pt x="4787" y="7205"/>
                </a:cubicBezTo>
                <a:cubicBezTo>
                  <a:pt x="4798" y="7205"/>
                  <a:pt x="4810" y="7205"/>
                  <a:pt x="4821" y="7205"/>
                </a:cubicBezTo>
                <a:cubicBezTo>
                  <a:pt x="7994" y="7151"/>
                  <a:pt x="9568" y="3299"/>
                  <a:pt x="7262" y="1075"/>
                </a:cubicBezTo>
                <a:cubicBezTo>
                  <a:pt x="6574" y="360"/>
                  <a:pt x="5657" y="0"/>
                  <a:pt x="4746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35" name="Google Shape;3235;p50"/>
          <p:cNvSpPr/>
          <p:nvPr/>
        </p:nvSpPr>
        <p:spPr>
          <a:xfrm rot="2180020">
            <a:off x="3356957" y="4205933"/>
            <a:ext cx="66321" cy="50020"/>
          </a:xfrm>
          <a:custGeom>
            <a:avLst/>
            <a:gdLst/>
            <a:ahLst/>
            <a:cxnLst/>
            <a:rect l="l" t="t" r="r" b="b"/>
            <a:pathLst>
              <a:path w="9549" h="7202" extrusionOk="0">
                <a:moveTo>
                  <a:pt x="4748" y="0"/>
                </a:moveTo>
                <a:cubicBezTo>
                  <a:pt x="1574" y="27"/>
                  <a:pt x="1" y="3879"/>
                  <a:pt x="2252" y="6103"/>
                </a:cubicBezTo>
                <a:cubicBezTo>
                  <a:pt x="2944" y="6835"/>
                  <a:pt x="3866" y="7201"/>
                  <a:pt x="4788" y="7201"/>
                </a:cubicBezTo>
                <a:cubicBezTo>
                  <a:pt x="5710" y="7201"/>
                  <a:pt x="6633" y="6835"/>
                  <a:pt x="7324" y="6103"/>
                </a:cubicBezTo>
                <a:cubicBezTo>
                  <a:pt x="9548" y="3825"/>
                  <a:pt x="7948" y="0"/>
                  <a:pt x="4748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36" name="Google Shape;3236;p50"/>
          <p:cNvSpPr/>
          <p:nvPr/>
        </p:nvSpPr>
        <p:spPr>
          <a:xfrm rot="2180020">
            <a:off x="3497747" y="4309498"/>
            <a:ext cx="66321" cy="50159"/>
          </a:xfrm>
          <a:custGeom>
            <a:avLst/>
            <a:gdLst/>
            <a:ahLst/>
            <a:cxnLst/>
            <a:rect l="l" t="t" r="r" b="b"/>
            <a:pathLst>
              <a:path w="9549" h="7222" extrusionOk="0">
                <a:moveTo>
                  <a:pt x="4775" y="0"/>
                </a:moveTo>
                <a:cubicBezTo>
                  <a:pt x="1601" y="0"/>
                  <a:pt x="1" y="3852"/>
                  <a:pt x="2252" y="6103"/>
                </a:cubicBezTo>
                <a:cubicBezTo>
                  <a:pt x="2930" y="6849"/>
                  <a:pt x="3852" y="7222"/>
                  <a:pt x="4775" y="7222"/>
                </a:cubicBezTo>
                <a:cubicBezTo>
                  <a:pt x="5697" y="7222"/>
                  <a:pt x="6619" y="6849"/>
                  <a:pt x="7297" y="6103"/>
                </a:cubicBezTo>
                <a:cubicBezTo>
                  <a:pt x="9548" y="3852"/>
                  <a:pt x="7975" y="0"/>
                  <a:pt x="4775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37" name="Google Shape;3237;p50"/>
          <p:cNvSpPr/>
          <p:nvPr/>
        </p:nvSpPr>
        <p:spPr>
          <a:xfrm rot="2180020">
            <a:off x="3742568" y="4272100"/>
            <a:ext cx="66342" cy="49902"/>
          </a:xfrm>
          <a:custGeom>
            <a:avLst/>
            <a:gdLst/>
            <a:ahLst/>
            <a:cxnLst/>
            <a:rect l="l" t="t" r="r" b="b"/>
            <a:pathLst>
              <a:path w="9552" h="7185" extrusionOk="0">
                <a:moveTo>
                  <a:pt x="4771" y="1"/>
                </a:moveTo>
                <a:cubicBezTo>
                  <a:pt x="3826" y="1"/>
                  <a:pt x="2884" y="381"/>
                  <a:pt x="2201" y="1134"/>
                </a:cubicBezTo>
                <a:cubicBezTo>
                  <a:pt x="0" y="3416"/>
                  <a:pt x="1624" y="7184"/>
                  <a:pt x="4759" y="7184"/>
                </a:cubicBezTo>
                <a:cubicBezTo>
                  <a:pt x="4792" y="7184"/>
                  <a:pt x="4825" y="7184"/>
                  <a:pt x="4859" y="7183"/>
                </a:cubicBezTo>
                <a:cubicBezTo>
                  <a:pt x="8033" y="7129"/>
                  <a:pt x="9551" y="3223"/>
                  <a:pt x="7246" y="1026"/>
                </a:cubicBezTo>
                <a:cubicBezTo>
                  <a:pt x="6561" y="340"/>
                  <a:pt x="5664" y="1"/>
                  <a:pt x="4771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38" name="Google Shape;3238;p50"/>
          <p:cNvSpPr/>
          <p:nvPr/>
        </p:nvSpPr>
        <p:spPr>
          <a:xfrm rot="2180020">
            <a:off x="3987208" y="4234788"/>
            <a:ext cx="66210" cy="50055"/>
          </a:xfrm>
          <a:custGeom>
            <a:avLst/>
            <a:gdLst/>
            <a:ahLst/>
            <a:cxnLst/>
            <a:rect l="l" t="t" r="r" b="b"/>
            <a:pathLst>
              <a:path w="9533" h="7207" extrusionOk="0">
                <a:moveTo>
                  <a:pt x="4768" y="1"/>
                </a:moveTo>
                <a:cubicBezTo>
                  <a:pt x="3870" y="1"/>
                  <a:pt x="2968" y="347"/>
                  <a:pt x="2279" y="1049"/>
                </a:cubicBezTo>
                <a:cubicBezTo>
                  <a:pt x="1" y="3246"/>
                  <a:pt x="1520" y="7152"/>
                  <a:pt x="4693" y="7206"/>
                </a:cubicBezTo>
                <a:cubicBezTo>
                  <a:pt x="4716" y="7206"/>
                  <a:pt x="4738" y="7206"/>
                  <a:pt x="4761" y="7206"/>
                </a:cubicBezTo>
                <a:cubicBezTo>
                  <a:pt x="7917" y="7206"/>
                  <a:pt x="9533" y="3420"/>
                  <a:pt x="7324" y="1130"/>
                </a:cubicBezTo>
                <a:cubicBezTo>
                  <a:pt x="6644" y="381"/>
                  <a:pt x="5709" y="1"/>
                  <a:pt x="4768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39" name="Google Shape;3239;p50"/>
          <p:cNvSpPr/>
          <p:nvPr/>
        </p:nvSpPr>
        <p:spPr>
          <a:xfrm rot="2180020">
            <a:off x="3644177" y="4412931"/>
            <a:ext cx="55958" cy="50277"/>
          </a:xfrm>
          <a:custGeom>
            <a:avLst/>
            <a:gdLst/>
            <a:ahLst/>
            <a:cxnLst/>
            <a:rect l="l" t="t" r="r" b="b"/>
            <a:pathLst>
              <a:path w="8057" h="7239" extrusionOk="0">
                <a:moveTo>
                  <a:pt x="4008" y="0"/>
                </a:moveTo>
                <a:cubicBezTo>
                  <a:pt x="3158" y="0"/>
                  <a:pt x="2309" y="334"/>
                  <a:pt x="1601" y="1003"/>
                </a:cubicBezTo>
                <a:cubicBezTo>
                  <a:pt x="109" y="2414"/>
                  <a:pt x="0" y="4584"/>
                  <a:pt x="1384" y="6048"/>
                </a:cubicBezTo>
                <a:cubicBezTo>
                  <a:pt x="2086" y="6837"/>
                  <a:pt x="3060" y="7239"/>
                  <a:pt x="4036" y="7239"/>
                </a:cubicBezTo>
                <a:cubicBezTo>
                  <a:pt x="4906" y="7239"/>
                  <a:pt x="5778" y="6918"/>
                  <a:pt x="6456" y="6265"/>
                </a:cubicBezTo>
                <a:cubicBezTo>
                  <a:pt x="7948" y="4964"/>
                  <a:pt x="8056" y="2631"/>
                  <a:pt x="6646" y="1220"/>
                </a:cubicBezTo>
                <a:cubicBezTo>
                  <a:pt x="5891" y="408"/>
                  <a:pt x="4949" y="0"/>
                  <a:pt x="4008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40" name="Google Shape;3240;p50"/>
          <p:cNvSpPr/>
          <p:nvPr/>
        </p:nvSpPr>
        <p:spPr>
          <a:xfrm rot="2180020">
            <a:off x="3883564" y="4375624"/>
            <a:ext cx="66161" cy="50208"/>
          </a:xfrm>
          <a:custGeom>
            <a:avLst/>
            <a:gdLst/>
            <a:ahLst/>
            <a:cxnLst/>
            <a:rect l="l" t="t" r="r" b="b"/>
            <a:pathLst>
              <a:path w="9526" h="7229" extrusionOk="0">
                <a:moveTo>
                  <a:pt x="4763" y="1"/>
                </a:moveTo>
                <a:cubicBezTo>
                  <a:pt x="3897" y="1"/>
                  <a:pt x="3028" y="347"/>
                  <a:pt x="2306" y="1043"/>
                </a:cubicBezTo>
                <a:cubicBezTo>
                  <a:pt x="1" y="3240"/>
                  <a:pt x="1493" y="7146"/>
                  <a:pt x="4666" y="7227"/>
                </a:cubicBezTo>
                <a:cubicBezTo>
                  <a:pt x="4700" y="7228"/>
                  <a:pt x="4733" y="7228"/>
                  <a:pt x="4767" y="7228"/>
                </a:cubicBezTo>
                <a:cubicBezTo>
                  <a:pt x="7902" y="7228"/>
                  <a:pt x="9525" y="3460"/>
                  <a:pt x="7352" y="1178"/>
                </a:cubicBezTo>
                <a:cubicBezTo>
                  <a:pt x="6610" y="394"/>
                  <a:pt x="5687" y="1"/>
                  <a:pt x="476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41" name="Google Shape;3241;p50"/>
          <p:cNvSpPr/>
          <p:nvPr/>
        </p:nvSpPr>
        <p:spPr>
          <a:xfrm rot="2180020">
            <a:off x="3779831" y="4516701"/>
            <a:ext cx="66397" cy="49958"/>
          </a:xfrm>
          <a:custGeom>
            <a:avLst/>
            <a:gdLst/>
            <a:ahLst/>
            <a:cxnLst/>
            <a:rect l="l" t="t" r="r" b="b"/>
            <a:pathLst>
              <a:path w="9560" h="7193" extrusionOk="0">
                <a:moveTo>
                  <a:pt x="4786" y="0"/>
                </a:moveTo>
                <a:cubicBezTo>
                  <a:pt x="3845" y="0"/>
                  <a:pt x="2903" y="380"/>
                  <a:pt x="2209" y="1143"/>
                </a:cubicBezTo>
                <a:cubicBezTo>
                  <a:pt x="0" y="3406"/>
                  <a:pt x="1616" y="7192"/>
                  <a:pt x="4773" y="7192"/>
                </a:cubicBezTo>
                <a:cubicBezTo>
                  <a:pt x="4795" y="7192"/>
                  <a:pt x="4818" y="7192"/>
                  <a:pt x="4840" y="7192"/>
                </a:cubicBezTo>
                <a:cubicBezTo>
                  <a:pt x="8013" y="7138"/>
                  <a:pt x="9560" y="3259"/>
                  <a:pt x="7254" y="1035"/>
                </a:cubicBezTo>
                <a:cubicBezTo>
                  <a:pt x="6579" y="346"/>
                  <a:pt x="5683" y="0"/>
                  <a:pt x="4786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42" name="Google Shape;3242;p50"/>
          <p:cNvSpPr/>
          <p:nvPr/>
        </p:nvSpPr>
        <p:spPr>
          <a:xfrm rot="2180020">
            <a:off x="3920743" y="4620583"/>
            <a:ext cx="66314" cy="50020"/>
          </a:xfrm>
          <a:custGeom>
            <a:avLst/>
            <a:gdLst/>
            <a:ahLst/>
            <a:cxnLst/>
            <a:rect l="l" t="t" r="r" b="b"/>
            <a:pathLst>
              <a:path w="9548" h="7202" extrusionOk="0">
                <a:moveTo>
                  <a:pt x="4801" y="0"/>
                </a:moveTo>
                <a:cubicBezTo>
                  <a:pt x="1600" y="0"/>
                  <a:pt x="0" y="3825"/>
                  <a:pt x="2251" y="6103"/>
                </a:cubicBezTo>
                <a:cubicBezTo>
                  <a:pt x="2929" y="6835"/>
                  <a:pt x="3852" y="7201"/>
                  <a:pt x="4774" y="7201"/>
                </a:cubicBezTo>
                <a:cubicBezTo>
                  <a:pt x="5696" y="7201"/>
                  <a:pt x="6618" y="6835"/>
                  <a:pt x="7296" y="6103"/>
                </a:cubicBezTo>
                <a:cubicBezTo>
                  <a:pt x="9548" y="3879"/>
                  <a:pt x="7974" y="27"/>
                  <a:pt x="4801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43" name="Google Shape;3243;p50"/>
          <p:cNvSpPr/>
          <p:nvPr/>
        </p:nvSpPr>
        <p:spPr>
          <a:xfrm rot="2180020">
            <a:off x="4165258" y="4583418"/>
            <a:ext cx="66397" cy="49937"/>
          </a:xfrm>
          <a:custGeom>
            <a:avLst/>
            <a:gdLst/>
            <a:ahLst/>
            <a:cxnLst/>
            <a:rect l="l" t="t" r="r" b="b"/>
            <a:pathLst>
              <a:path w="9560" h="7190" extrusionOk="0">
                <a:moveTo>
                  <a:pt x="4773" y="1"/>
                </a:moveTo>
                <a:cubicBezTo>
                  <a:pt x="1643" y="1"/>
                  <a:pt x="1" y="3761"/>
                  <a:pt x="2209" y="6050"/>
                </a:cubicBezTo>
                <a:cubicBezTo>
                  <a:pt x="2886" y="6810"/>
                  <a:pt x="3823" y="7189"/>
                  <a:pt x="4763" y="7189"/>
                </a:cubicBezTo>
                <a:cubicBezTo>
                  <a:pt x="5668" y="7189"/>
                  <a:pt x="6575" y="6837"/>
                  <a:pt x="7254" y="6131"/>
                </a:cubicBezTo>
                <a:cubicBezTo>
                  <a:pt x="9560" y="3934"/>
                  <a:pt x="8014" y="55"/>
                  <a:pt x="4840" y="1"/>
                </a:cubicBezTo>
                <a:cubicBezTo>
                  <a:pt x="4818" y="1"/>
                  <a:pt x="4795" y="1"/>
                  <a:pt x="477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44" name="Google Shape;3244;p50"/>
          <p:cNvSpPr/>
          <p:nvPr/>
        </p:nvSpPr>
        <p:spPr>
          <a:xfrm rot="2180020">
            <a:off x="4410043" y="4545802"/>
            <a:ext cx="66265" cy="50048"/>
          </a:xfrm>
          <a:custGeom>
            <a:avLst/>
            <a:gdLst/>
            <a:ahLst/>
            <a:cxnLst/>
            <a:rect l="l" t="t" r="r" b="b"/>
            <a:pathLst>
              <a:path w="9541" h="7206" extrusionOk="0">
                <a:moveTo>
                  <a:pt x="4742" y="0"/>
                </a:moveTo>
                <a:cubicBezTo>
                  <a:pt x="3819" y="0"/>
                  <a:pt x="2898" y="366"/>
                  <a:pt x="2217" y="1102"/>
                </a:cubicBezTo>
                <a:cubicBezTo>
                  <a:pt x="1" y="3372"/>
                  <a:pt x="1609" y="7205"/>
                  <a:pt x="4788" y="7205"/>
                </a:cubicBezTo>
                <a:cubicBezTo>
                  <a:pt x="4799" y="7205"/>
                  <a:pt x="4810" y="7205"/>
                  <a:pt x="4821" y="7205"/>
                </a:cubicBezTo>
                <a:cubicBezTo>
                  <a:pt x="7995" y="7151"/>
                  <a:pt x="9541" y="3299"/>
                  <a:pt x="7262" y="1075"/>
                </a:cubicBezTo>
                <a:cubicBezTo>
                  <a:pt x="6574" y="360"/>
                  <a:pt x="5657" y="0"/>
                  <a:pt x="4742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45" name="Google Shape;3245;p50"/>
          <p:cNvSpPr/>
          <p:nvPr/>
        </p:nvSpPr>
        <p:spPr>
          <a:xfrm rot="2180020">
            <a:off x="4061726" y="4724272"/>
            <a:ext cx="66314" cy="50020"/>
          </a:xfrm>
          <a:custGeom>
            <a:avLst/>
            <a:gdLst/>
            <a:ahLst/>
            <a:cxnLst/>
            <a:rect l="l" t="t" r="r" b="b"/>
            <a:pathLst>
              <a:path w="9548" h="7202" extrusionOk="0">
                <a:moveTo>
                  <a:pt x="4747" y="0"/>
                </a:moveTo>
                <a:cubicBezTo>
                  <a:pt x="1573" y="27"/>
                  <a:pt x="0" y="3879"/>
                  <a:pt x="2251" y="6103"/>
                </a:cubicBezTo>
                <a:cubicBezTo>
                  <a:pt x="2943" y="6835"/>
                  <a:pt x="3865" y="7201"/>
                  <a:pt x="4784" y="7201"/>
                </a:cubicBezTo>
                <a:cubicBezTo>
                  <a:pt x="5703" y="7201"/>
                  <a:pt x="6618" y="6835"/>
                  <a:pt x="7296" y="6103"/>
                </a:cubicBezTo>
                <a:cubicBezTo>
                  <a:pt x="9548" y="3825"/>
                  <a:pt x="7947" y="0"/>
                  <a:pt x="4747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46" name="Google Shape;3246;p50"/>
          <p:cNvSpPr/>
          <p:nvPr/>
        </p:nvSpPr>
        <p:spPr>
          <a:xfrm rot="2180020">
            <a:off x="4311379" y="4686641"/>
            <a:ext cx="56146" cy="50347"/>
          </a:xfrm>
          <a:custGeom>
            <a:avLst/>
            <a:gdLst/>
            <a:ahLst/>
            <a:cxnLst/>
            <a:rect l="l" t="t" r="r" b="b"/>
            <a:pathLst>
              <a:path w="8084" h="7249" extrusionOk="0">
                <a:moveTo>
                  <a:pt x="4026" y="0"/>
                </a:moveTo>
                <a:cubicBezTo>
                  <a:pt x="3208" y="0"/>
                  <a:pt x="2393" y="309"/>
                  <a:pt x="1709" y="930"/>
                </a:cubicBezTo>
                <a:cubicBezTo>
                  <a:pt x="163" y="2314"/>
                  <a:pt x="0" y="4429"/>
                  <a:pt x="1357" y="5975"/>
                </a:cubicBezTo>
                <a:cubicBezTo>
                  <a:pt x="2110" y="6817"/>
                  <a:pt x="3087" y="7248"/>
                  <a:pt x="4067" y="7248"/>
                </a:cubicBezTo>
                <a:cubicBezTo>
                  <a:pt x="4888" y="7248"/>
                  <a:pt x="5709" y="6946"/>
                  <a:pt x="6402" y="6328"/>
                </a:cubicBezTo>
                <a:cubicBezTo>
                  <a:pt x="7893" y="4972"/>
                  <a:pt x="8083" y="2775"/>
                  <a:pt x="6727" y="1283"/>
                </a:cubicBezTo>
                <a:cubicBezTo>
                  <a:pt x="5963" y="431"/>
                  <a:pt x="4992" y="0"/>
                  <a:pt x="4026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47" name="Google Shape;3247;p50"/>
          <p:cNvSpPr/>
          <p:nvPr/>
        </p:nvSpPr>
        <p:spPr>
          <a:xfrm rot="2180020">
            <a:off x="4556226" y="4649399"/>
            <a:ext cx="55771" cy="50277"/>
          </a:xfrm>
          <a:custGeom>
            <a:avLst/>
            <a:gdLst/>
            <a:ahLst/>
            <a:cxnLst/>
            <a:rect l="l" t="t" r="r" b="b"/>
            <a:pathLst>
              <a:path w="8030" h="7239" extrusionOk="0">
                <a:moveTo>
                  <a:pt x="4008" y="1"/>
                </a:moveTo>
                <a:cubicBezTo>
                  <a:pt x="3158" y="1"/>
                  <a:pt x="2309" y="334"/>
                  <a:pt x="1601" y="1004"/>
                </a:cubicBezTo>
                <a:cubicBezTo>
                  <a:pt x="82" y="2414"/>
                  <a:pt x="1" y="4557"/>
                  <a:pt x="1384" y="6049"/>
                </a:cubicBezTo>
                <a:cubicBezTo>
                  <a:pt x="2129" y="6837"/>
                  <a:pt x="3086" y="7239"/>
                  <a:pt x="4043" y="7239"/>
                </a:cubicBezTo>
                <a:cubicBezTo>
                  <a:pt x="4898" y="7239"/>
                  <a:pt x="5752" y="6918"/>
                  <a:pt x="6456" y="6266"/>
                </a:cubicBezTo>
                <a:cubicBezTo>
                  <a:pt x="7948" y="4937"/>
                  <a:pt x="8029" y="2631"/>
                  <a:pt x="6646" y="1221"/>
                </a:cubicBezTo>
                <a:cubicBezTo>
                  <a:pt x="5891" y="409"/>
                  <a:pt x="4949" y="1"/>
                  <a:pt x="4008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48" name="Google Shape;3248;p50"/>
          <p:cNvSpPr/>
          <p:nvPr/>
        </p:nvSpPr>
        <p:spPr>
          <a:xfrm rot="2180020">
            <a:off x="4202517" y="4827838"/>
            <a:ext cx="66314" cy="50159"/>
          </a:xfrm>
          <a:custGeom>
            <a:avLst/>
            <a:gdLst/>
            <a:ahLst/>
            <a:cxnLst/>
            <a:rect l="l" t="t" r="r" b="b"/>
            <a:pathLst>
              <a:path w="9548" h="7222" extrusionOk="0">
                <a:moveTo>
                  <a:pt x="4774" y="0"/>
                </a:moveTo>
                <a:cubicBezTo>
                  <a:pt x="1600" y="0"/>
                  <a:pt x="0" y="3852"/>
                  <a:pt x="2251" y="6103"/>
                </a:cubicBezTo>
                <a:cubicBezTo>
                  <a:pt x="2929" y="6849"/>
                  <a:pt x="3852" y="7222"/>
                  <a:pt x="4774" y="7222"/>
                </a:cubicBezTo>
                <a:cubicBezTo>
                  <a:pt x="5696" y="7222"/>
                  <a:pt x="6618" y="6849"/>
                  <a:pt x="7296" y="6103"/>
                </a:cubicBezTo>
                <a:cubicBezTo>
                  <a:pt x="9548" y="3852"/>
                  <a:pt x="7974" y="0"/>
                  <a:pt x="4774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49" name="Google Shape;3249;p50"/>
          <p:cNvSpPr/>
          <p:nvPr/>
        </p:nvSpPr>
        <p:spPr>
          <a:xfrm rot="2180020">
            <a:off x="4447518" y="4790437"/>
            <a:ext cx="66154" cy="49965"/>
          </a:xfrm>
          <a:custGeom>
            <a:avLst/>
            <a:gdLst/>
            <a:ahLst/>
            <a:cxnLst/>
            <a:rect l="l" t="t" r="r" b="b"/>
            <a:pathLst>
              <a:path w="9525" h="7194" extrusionOk="0">
                <a:moveTo>
                  <a:pt x="4741" y="0"/>
                </a:moveTo>
                <a:cubicBezTo>
                  <a:pt x="3797" y="0"/>
                  <a:pt x="2854" y="380"/>
                  <a:pt x="2174" y="1143"/>
                </a:cubicBezTo>
                <a:cubicBezTo>
                  <a:pt x="0" y="3425"/>
                  <a:pt x="1597" y="7193"/>
                  <a:pt x="4732" y="7193"/>
                </a:cubicBezTo>
                <a:cubicBezTo>
                  <a:pt x="4765" y="7193"/>
                  <a:pt x="4799" y="7193"/>
                  <a:pt x="4832" y="7192"/>
                </a:cubicBezTo>
                <a:cubicBezTo>
                  <a:pt x="8006" y="7138"/>
                  <a:pt x="9525" y="3259"/>
                  <a:pt x="7219" y="1035"/>
                </a:cubicBezTo>
                <a:cubicBezTo>
                  <a:pt x="6544" y="346"/>
                  <a:pt x="5642" y="0"/>
                  <a:pt x="4741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50" name="Google Shape;3250;p50"/>
          <p:cNvSpPr/>
          <p:nvPr/>
        </p:nvSpPr>
        <p:spPr>
          <a:xfrm rot="2180020">
            <a:off x="4691807" y="4753074"/>
            <a:ext cx="66397" cy="50055"/>
          </a:xfrm>
          <a:custGeom>
            <a:avLst/>
            <a:gdLst/>
            <a:ahLst/>
            <a:cxnLst/>
            <a:rect l="l" t="t" r="r" b="b"/>
            <a:pathLst>
              <a:path w="9560" h="7207" extrusionOk="0">
                <a:moveTo>
                  <a:pt x="4794" y="1"/>
                </a:moveTo>
                <a:cubicBezTo>
                  <a:pt x="3897" y="1"/>
                  <a:pt x="2994" y="347"/>
                  <a:pt x="2306" y="1049"/>
                </a:cubicBezTo>
                <a:cubicBezTo>
                  <a:pt x="0" y="3246"/>
                  <a:pt x="1546" y="7152"/>
                  <a:pt x="4720" y="7206"/>
                </a:cubicBezTo>
                <a:cubicBezTo>
                  <a:pt x="4742" y="7206"/>
                  <a:pt x="4765" y="7206"/>
                  <a:pt x="4787" y="7206"/>
                </a:cubicBezTo>
                <a:cubicBezTo>
                  <a:pt x="7943" y="7206"/>
                  <a:pt x="9559" y="3420"/>
                  <a:pt x="7351" y="1130"/>
                </a:cubicBezTo>
                <a:cubicBezTo>
                  <a:pt x="6671" y="381"/>
                  <a:pt x="5735" y="1"/>
                  <a:pt x="4794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51" name="Google Shape;3251;p50"/>
          <p:cNvSpPr/>
          <p:nvPr/>
        </p:nvSpPr>
        <p:spPr>
          <a:xfrm rot="2180020">
            <a:off x="4348919" y="4931262"/>
            <a:ext cx="55958" cy="50347"/>
          </a:xfrm>
          <a:custGeom>
            <a:avLst/>
            <a:gdLst/>
            <a:ahLst/>
            <a:cxnLst/>
            <a:rect l="l" t="t" r="r" b="b"/>
            <a:pathLst>
              <a:path w="8057" h="7249" extrusionOk="0">
                <a:moveTo>
                  <a:pt x="4008" y="0"/>
                </a:moveTo>
                <a:cubicBezTo>
                  <a:pt x="3158" y="0"/>
                  <a:pt x="2309" y="334"/>
                  <a:pt x="1601" y="1003"/>
                </a:cubicBezTo>
                <a:cubicBezTo>
                  <a:pt x="109" y="2414"/>
                  <a:pt x="1" y="4584"/>
                  <a:pt x="1384" y="6048"/>
                </a:cubicBezTo>
                <a:cubicBezTo>
                  <a:pt x="2083" y="6847"/>
                  <a:pt x="3051" y="7248"/>
                  <a:pt x="4022" y="7248"/>
                </a:cubicBezTo>
                <a:cubicBezTo>
                  <a:pt x="4897" y="7248"/>
                  <a:pt x="5774" y="6922"/>
                  <a:pt x="6456" y="6265"/>
                </a:cubicBezTo>
                <a:cubicBezTo>
                  <a:pt x="7948" y="4964"/>
                  <a:pt x="8056" y="2631"/>
                  <a:pt x="6646" y="1220"/>
                </a:cubicBezTo>
                <a:cubicBezTo>
                  <a:pt x="5891" y="408"/>
                  <a:pt x="4949" y="0"/>
                  <a:pt x="4008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52" name="Google Shape;3252;p50"/>
          <p:cNvSpPr/>
          <p:nvPr/>
        </p:nvSpPr>
        <p:spPr>
          <a:xfrm rot="2180020">
            <a:off x="4588334" y="4893964"/>
            <a:ext cx="66154" cy="50208"/>
          </a:xfrm>
          <a:custGeom>
            <a:avLst/>
            <a:gdLst/>
            <a:ahLst/>
            <a:cxnLst/>
            <a:rect l="l" t="t" r="r" b="b"/>
            <a:pathLst>
              <a:path w="9525" h="7229" extrusionOk="0">
                <a:moveTo>
                  <a:pt x="4753" y="1"/>
                </a:moveTo>
                <a:cubicBezTo>
                  <a:pt x="3889" y="1"/>
                  <a:pt x="3028" y="347"/>
                  <a:pt x="2306" y="1043"/>
                </a:cubicBezTo>
                <a:cubicBezTo>
                  <a:pt x="0" y="3240"/>
                  <a:pt x="1492" y="7146"/>
                  <a:pt x="4666" y="7227"/>
                </a:cubicBezTo>
                <a:cubicBezTo>
                  <a:pt x="4699" y="7228"/>
                  <a:pt x="4732" y="7228"/>
                  <a:pt x="4765" y="7228"/>
                </a:cubicBezTo>
                <a:cubicBezTo>
                  <a:pt x="7874" y="7228"/>
                  <a:pt x="9525" y="3460"/>
                  <a:pt x="7351" y="1178"/>
                </a:cubicBezTo>
                <a:cubicBezTo>
                  <a:pt x="6595" y="394"/>
                  <a:pt x="5673" y="1"/>
                  <a:pt x="475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53" name="Google Shape;3253;p50"/>
          <p:cNvSpPr/>
          <p:nvPr/>
        </p:nvSpPr>
        <p:spPr>
          <a:xfrm rot="2180020">
            <a:off x="4484594" y="5035039"/>
            <a:ext cx="66397" cy="49958"/>
          </a:xfrm>
          <a:custGeom>
            <a:avLst/>
            <a:gdLst/>
            <a:ahLst/>
            <a:cxnLst/>
            <a:rect l="l" t="t" r="r" b="b"/>
            <a:pathLst>
              <a:path w="9560" h="7193" extrusionOk="0">
                <a:moveTo>
                  <a:pt x="4786" y="0"/>
                </a:moveTo>
                <a:cubicBezTo>
                  <a:pt x="3846" y="0"/>
                  <a:pt x="2903" y="380"/>
                  <a:pt x="2209" y="1143"/>
                </a:cubicBezTo>
                <a:cubicBezTo>
                  <a:pt x="1" y="3406"/>
                  <a:pt x="1617" y="7192"/>
                  <a:pt x="4773" y="7192"/>
                </a:cubicBezTo>
                <a:cubicBezTo>
                  <a:pt x="4795" y="7192"/>
                  <a:pt x="4818" y="7192"/>
                  <a:pt x="4840" y="7192"/>
                </a:cubicBezTo>
                <a:cubicBezTo>
                  <a:pt x="8014" y="7138"/>
                  <a:pt x="9560" y="3259"/>
                  <a:pt x="7254" y="1035"/>
                </a:cubicBezTo>
                <a:cubicBezTo>
                  <a:pt x="6579" y="346"/>
                  <a:pt x="5683" y="0"/>
                  <a:pt x="4786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54" name="Google Shape;3254;p50"/>
          <p:cNvSpPr/>
          <p:nvPr/>
        </p:nvSpPr>
        <p:spPr>
          <a:xfrm rot="2180020">
            <a:off x="4128076" y="4338789"/>
            <a:ext cx="66265" cy="49951"/>
          </a:xfrm>
          <a:custGeom>
            <a:avLst/>
            <a:gdLst/>
            <a:ahLst/>
            <a:cxnLst/>
            <a:rect l="l" t="t" r="r" b="b"/>
            <a:pathLst>
              <a:path w="9541" h="7192" extrusionOk="0">
                <a:moveTo>
                  <a:pt x="4787" y="0"/>
                </a:moveTo>
                <a:cubicBezTo>
                  <a:pt x="1609" y="0"/>
                  <a:pt x="1" y="3806"/>
                  <a:pt x="2217" y="6076"/>
                </a:cubicBezTo>
                <a:cubicBezTo>
                  <a:pt x="2905" y="6819"/>
                  <a:pt x="3836" y="7192"/>
                  <a:pt x="4768" y="7192"/>
                </a:cubicBezTo>
                <a:cubicBezTo>
                  <a:pt x="5674" y="7192"/>
                  <a:pt x="6580" y="6839"/>
                  <a:pt x="7262" y="6130"/>
                </a:cubicBezTo>
                <a:cubicBezTo>
                  <a:pt x="9541" y="3906"/>
                  <a:pt x="7995" y="27"/>
                  <a:pt x="4821" y="0"/>
                </a:cubicBezTo>
                <a:cubicBezTo>
                  <a:pt x="4810" y="0"/>
                  <a:pt x="4798" y="0"/>
                  <a:pt x="4787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55" name="Google Shape;3255;p50"/>
          <p:cNvSpPr/>
          <p:nvPr/>
        </p:nvSpPr>
        <p:spPr>
          <a:xfrm rot="2180020">
            <a:off x="4029744" y="4479438"/>
            <a:ext cx="55958" cy="50298"/>
          </a:xfrm>
          <a:custGeom>
            <a:avLst/>
            <a:gdLst/>
            <a:ahLst/>
            <a:cxnLst/>
            <a:rect l="l" t="t" r="r" b="b"/>
            <a:pathLst>
              <a:path w="8057" h="7242" extrusionOk="0">
                <a:moveTo>
                  <a:pt x="4006" y="1"/>
                </a:moveTo>
                <a:cubicBezTo>
                  <a:pt x="3156" y="1"/>
                  <a:pt x="2308" y="327"/>
                  <a:pt x="1601" y="983"/>
                </a:cubicBezTo>
                <a:cubicBezTo>
                  <a:pt x="109" y="2394"/>
                  <a:pt x="0" y="4564"/>
                  <a:pt x="1384" y="6056"/>
                </a:cubicBezTo>
                <a:cubicBezTo>
                  <a:pt x="2082" y="6840"/>
                  <a:pt x="3051" y="7242"/>
                  <a:pt x="4021" y="7242"/>
                </a:cubicBezTo>
                <a:cubicBezTo>
                  <a:pt x="4897" y="7242"/>
                  <a:pt x="5774" y="6914"/>
                  <a:pt x="6456" y="6245"/>
                </a:cubicBezTo>
                <a:cubicBezTo>
                  <a:pt x="7948" y="4944"/>
                  <a:pt x="8056" y="2638"/>
                  <a:pt x="6646" y="1200"/>
                </a:cubicBezTo>
                <a:cubicBezTo>
                  <a:pt x="5890" y="402"/>
                  <a:pt x="4947" y="1"/>
                  <a:pt x="4006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56" name="Google Shape;3256;p50"/>
          <p:cNvSpPr/>
          <p:nvPr/>
        </p:nvSpPr>
        <p:spPr>
          <a:xfrm rot="2180020">
            <a:off x="4269179" y="4442172"/>
            <a:ext cx="66210" cy="50055"/>
          </a:xfrm>
          <a:custGeom>
            <a:avLst/>
            <a:gdLst/>
            <a:ahLst/>
            <a:cxnLst/>
            <a:rect l="l" t="t" r="r" b="b"/>
            <a:pathLst>
              <a:path w="9533" h="7207" extrusionOk="0">
                <a:moveTo>
                  <a:pt x="4747" y="1"/>
                </a:moveTo>
                <a:cubicBezTo>
                  <a:pt x="3849" y="1"/>
                  <a:pt x="2954" y="347"/>
                  <a:pt x="2279" y="1049"/>
                </a:cubicBezTo>
                <a:cubicBezTo>
                  <a:pt x="0" y="3273"/>
                  <a:pt x="1519" y="7152"/>
                  <a:pt x="4693" y="7206"/>
                </a:cubicBezTo>
                <a:cubicBezTo>
                  <a:pt x="4715" y="7206"/>
                  <a:pt x="4737" y="7206"/>
                  <a:pt x="4759" y="7206"/>
                </a:cubicBezTo>
                <a:cubicBezTo>
                  <a:pt x="7916" y="7206"/>
                  <a:pt x="9532" y="3393"/>
                  <a:pt x="7324" y="1130"/>
                </a:cubicBezTo>
                <a:cubicBezTo>
                  <a:pt x="6630" y="381"/>
                  <a:pt x="5687" y="1"/>
                  <a:pt x="4747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57" name="Google Shape;3257;p50"/>
          <p:cNvSpPr/>
          <p:nvPr/>
        </p:nvSpPr>
        <p:spPr>
          <a:xfrm rot="2180020">
            <a:off x="3290219" y="4591771"/>
            <a:ext cx="66265" cy="49930"/>
          </a:xfrm>
          <a:custGeom>
            <a:avLst/>
            <a:gdLst/>
            <a:ahLst/>
            <a:cxnLst/>
            <a:rect l="l" t="t" r="r" b="b"/>
            <a:pathLst>
              <a:path w="9541" h="7189" extrusionOk="0">
                <a:moveTo>
                  <a:pt x="4759" y="0"/>
                </a:moveTo>
                <a:cubicBezTo>
                  <a:pt x="3849" y="0"/>
                  <a:pt x="2937" y="360"/>
                  <a:pt x="2252" y="1085"/>
                </a:cubicBezTo>
                <a:cubicBezTo>
                  <a:pt x="1" y="3337"/>
                  <a:pt x="1574" y="7188"/>
                  <a:pt x="4747" y="7188"/>
                </a:cubicBezTo>
                <a:cubicBezTo>
                  <a:pt x="4759" y="7188"/>
                  <a:pt x="4770" y="7188"/>
                  <a:pt x="4781" y="7188"/>
                </a:cubicBezTo>
                <a:cubicBezTo>
                  <a:pt x="7959" y="7188"/>
                  <a:pt x="9540" y="3356"/>
                  <a:pt x="7297" y="1112"/>
                </a:cubicBezTo>
                <a:cubicBezTo>
                  <a:pt x="6613" y="373"/>
                  <a:pt x="5687" y="0"/>
                  <a:pt x="4759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58" name="Google Shape;3258;p50"/>
          <p:cNvSpPr/>
          <p:nvPr/>
        </p:nvSpPr>
        <p:spPr>
          <a:xfrm rot="2180020">
            <a:off x="3534825" y="4554485"/>
            <a:ext cx="66161" cy="50062"/>
          </a:xfrm>
          <a:custGeom>
            <a:avLst/>
            <a:gdLst/>
            <a:ahLst/>
            <a:cxnLst/>
            <a:rect l="l" t="t" r="r" b="b"/>
            <a:pathLst>
              <a:path w="9526" h="7208" extrusionOk="0">
                <a:moveTo>
                  <a:pt x="4761" y="0"/>
                </a:moveTo>
                <a:cubicBezTo>
                  <a:pt x="3895" y="0"/>
                  <a:pt x="3028" y="340"/>
                  <a:pt x="2306" y="1022"/>
                </a:cubicBezTo>
                <a:cubicBezTo>
                  <a:pt x="1" y="3219"/>
                  <a:pt x="1493" y="7125"/>
                  <a:pt x="4693" y="7206"/>
                </a:cubicBezTo>
                <a:cubicBezTo>
                  <a:pt x="4727" y="7207"/>
                  <a:pt x="4760" y="7208"/>
                  <a:pt x="4793" y="7208"/>
                </a:cubicBezTo>
                <a:cubicBezTo>
                  <a:pt x="7902" y="7208"/>
                  <a:pt x="9525" y="3439"/>
                  <a:pt x="7351" y="1158"/>
                </a:cubicBezTo>
                <a:cubicBezTo>
                  <a:pt x="6609" y="387"/>
                  <a:pt x="5686" y="0"/>
                  <a:pt x="4761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59" name="Google Shape;3259;p50"/>
          <p:cNvSpPr/>
          <p:nvPr/>
        </p:nvSpPr>
        <p:spPr>
          <a:xfrm rot="2180020">
            <a:off x="2697248" y="4807629"/>
            <a:ext cx="66265" cy="49999"/>
          </a:xfrm>
          <a:custGeom>
            <a:avLst/>
            <a:gdLst/>
            <a:ahLst/>
            <a:cxnLst/>
            <a:rect l="l" t="t" r="r" b="b"/>
            <a:pathLst>
              <a:path w="9541" h="7199" extrusionOk="0">
                <a:moveTo>
                  <a:pt x="4760" y="0"/>
                </a:moveTo>
                <a:cubicBezTo>
                  <a:pt x="1582" y="0"/>
                  <a:pt x="1" y="3833"/>
                  <a:pt x="2244" y="6076"/>
                </a:cubicBezTo>
                <a:cubicBezTo>
                  <a:pt x="2925" y="6826"/>
                  <a:pt x="3853" y="7198"/>
                  <a:pt x="4779" y="7198"/>
                </a:cubicBezTo>
                <a:cubicBezTo>
                  <a:pt x="5697" y="7198"/>
                  <a:pt x="6614" y="6832"/>
                  <a:pt x="7289" y="6103"/>
                </a:cubicBezTo>
                <a:cubicBezTo>
                  <a:pt x="9540" y="3852"/>
                  <a:pt x="7967" y="0"/>
                  <a:pt x="4794" y="0"/>
                </a:cubicBezTo>
                <a:cubicBezTo>
                  <a:pt x="4782" y="0"/>
                  <a:pt x="4771" y="0"/>
                  <a:pt x="4760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60" name="Google Shape;3260;p50"/>
          <p:cNvSpPr/>
          <p:nvPr/>
        </p:nvSpPr>
        <p:spPr>
          <a:xfrm rot="2180020">
            <a:off x="2941965" y="4770343"/>
            <a:ext cx="66210" cy="50034"/>
          </a:xfrm>
          <a:custGeom>
            <a:avLst/>
            <a:gdLst/>
            <a:ahLst/>
            <a:cxnLst/>
            <a:rect l="l" t="t" r="r" b="b"/>
            <a:pathLst>
              <a:path w="9533" h="7204" extrusionOk="0">
                <a:moveTo>
                  <a:pt x="4746" y="1"/>
                </a:moveTo>
                <a:cubicBezTo>
                  <a:pt x="1616" y="1"/>
                  <a:pt x="0" y="3788"/>
                  <a:pt x="2182" y="6050"/>
                </a:cubicBezTo>
                <a:cubicBezTo>
                  <a:pt x="2865" y="6817"/>
                  <a:pt x="3813" y="7204"/>
                  <a:pt x="4765" y="7204"/>
                </a:cubicBezTo>
                <a:cubicBezTo>
                  <a:pt x="5665" y="7204"/>
                  <a:pt x="6568" y="6857"/>
                  <a:pt x="7254" y="6159"/>
                </a:cubicBezTo>
                <a:cubicBezTo>
                  <a:pt x="9532" y="3934"/>
                  <a:pt x="8013" y="56"/>
                  <a:pt x="4813" y="1"/>
                </a:cubicBezTo>
                <a:cubicBezTo>
                  <a:pt x="4791" y="1"/>
                  <a:pt x="4768" y="1"/>
                  <a:pt x="4746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61" name="Google Shape;3261;p50"/>
          <p:cNvSpPr/>
          <p:nvPr/>
        </p:nvSpPr>
        <p:spPr>
          <a:xfrm rot="2180020">
            <a:off x="3186564" y="4732817"/>
            <a:ext cx="66453" cy="49958"/>
          </a:xfrm>
          <a:custGeom>
            <a:avLst/>
            <a:gdLst/>
            <a:ahLst/>
            <a:cxnLst/>
            <a:rect l="l" t="t" r="r" b="b"/>
            <a:pathLst>
              <a:path w="9568" h="7193" extrusionOk="0">
                <a:moveTo>
                  <a:pt x="4771" y="1"/>
                </a:moveTo>
                <a:cubicBezTo>
                  <a:pt x="3843" y="1"/>
                  <a:pt x="2918" y="374"/>
                  <a:pt x="2244" y="1116"/>
                </a:cubicBezTo>
                <a:cubicBezTo>
                  <a:pt x="1" y="3387"/>
                  <a:pt x="1609" y="7192"/>
                  <a:pt x="4787" y="7192"/>
                </a:cubicBezTo>
                <a:cubicBezTo>
                  <a:pt x="4798" y="7192"/>
                  <a:pt x="4810" y="7192"/>
                  <a:pt x="4821" y="7192"/>
                </a:cubicBezTo>
                <a:cubicBezTo>
                  <a:pt x="7994" y="7165"/>
                  <a:pt x="9568" y="3286"/>
                  <a:pt x="7262" y="1062"/>
                </a:cubicBezTo>
                <a:cubicBezTo>
                  <a:pt x="6580" y="353"/>
                  <a:pt x="5674" y="1"/>
                  <a:pt x="4771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62" name="Google Shape;3262;p50"/>
          <p:cNvSpPr/>
          <p:nvPr/>
        </p:nvSpPr>
        <p:spPr>
          <a:xfrm rot="2180020">
            <a:off x="3436289" y="4695439"/>
            <a:ext cx="55958" cy="50576"/>
          </a:xfrm>
          <a:custGeom>
            <a:avLst/>
            <a:gdLst/>
            <a:ahLst/>
            <a:cxnLst/>
            <a:rect l="l" t="t" r="r" b="b"/>
            <a:pathLst>
              <a:path w="8057" h="7282" extrusionOk="0">
                <a:moveTo>
                  <a:pt x="4005" y="0"/>
                </a:moveTo>
                <a:cubicBezTo>
                  <a:pt x="3156" y="0"/>
                  <a:pt x="2308" y="327"/>
                  <a:pt x="1601" y="983"/>
                </a:cubicBezTo>
                <a:cubicBezTo>
                  <a:pt x="82" y="2393"/>
                  <a:pt x="0" y="4536"/>
                  <a:pt x="1384" y="6028"/>
                </a:cubicBezTo>
                <a:cubicBezTo>
                  <a:pt x="2097" y="6858"/>
                  <a:pt x="3093" y="7282"/>
                  <a:pt x="4092" y="7282"/>
                </a:cubicBezTo>
                <a:cubicBezTo>
                  <a:pt x="4954" y="7282"/>
                  <a:pt x="5819" y="6967"/>
                  <a:pt x="6510" y="6326"/>
                </a:cubicBezTo>
                <a:cubicBezTo>
                  <a:pt x="8002" y="4970"/>
                  <a:pt x="8056" y="2637"/>
                  <a:pt x="6646" y="1200"/>
                </a:cubicBezTo>
                <a:cubicBezTo>
                  <a:pt x="5890" y="401"/>
                  <a:pt x="4947" y="0"/>
                  <a:pt x="4005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63" name="Google Shape;3263;p50"/>
          <p:cNvSpPr/>
          <p:nvPr/>
        </p:nvSpPr>
        <p:spPr>
          <a:xfrm rot="2180020">
            <a:off x="3675806" y="4658190"/>
            <a:ext cx="66210" cy="50055"/>
          </a:xfrm>
          <a:custGeom>
            <a:avLst/>
            <a:gdLst/>
            <a:ahLst/>
            <a:cxnLst/>
            <a:rect l="l" t="t" r="r" b="b"/>
            <a:pathLst>
              <a:path w="9533" h="7207" extrusionOk="0">
                <a:moveTo>
                  <a:pt x="4768" y="1"/>
                </a:moveTo>
                <a:cubicBezTo>
                  <a:pt x="3870" y="1"/>
                  <a:pt x="2968" y="347"/>
                  <a:pt x="2279" y="1049"/>
                </a:cubicBezTo>
                <a:cubicBezTo>
                  <a:pt x="1" y="3246"/>
                  <a:pt x="1520" y="7152"/>
                  <a:pt x="4693" y="7206"/>
                </a:cubicBezTo>
                <a:cubicBezTo>
                  <a:pt x="4716" y="7207"/>
                  <a:pt x="4738" y="7207"/>
                  <a:pt x="4761" y="7207"/>
                </a:cubicBezTo>
                <a:cubicBezTo>
                  <a:pt x="7917" y="7207"/>
                  <a:pt x="9533" y="3420"/>
                  <a:pt x="7324" y="1131"/>
                </a:cubicBezTo>
                <a:cubicBezTo>
                  <a:pt x="6644" y="381"/>
                  <a:pt x="5709" y="1"/>
                  <a:pt x="4768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64" name="Google Shape;3264;p50"/>
          <p:cNvSpPr/>
          <p:nvPr/>
        </p:nvSpPr>
        <p:spPr>
          <a:xfrm rot="2180020">
            <a:off x="2838257" y="4911139"/>
            <a:ext cx="66321" cy="50117"/>
          </a:xfrm>
          <a:custGeom>
            <a:avLst/>
            <a:gdLst/>
            <a:ahLst/>
            <a:cxnLst/>
            <a:rect l="l" t="t" r="r" b="b"/>
            <a:pathLst>
              <a:path w="9549" h="7216" extrusionOk="0">
                <a:moveTo>
                  <a:pt x="4748" y="0"/>
                </a:moveTo>
                <a:cubicBezTo>
                  <a:pt x="1574" y="27"/>
                  <a:pt x="1" y="3879"/>
                  <a:pt x="2252" y="6130"/>
                </a:cubicBezTo>
                <a:cubicBezTo>
                  <a:pt x="2937" y="6856"/>
                  <a:pt x="3849" y="7215"/>
                  <a:pt x="4763" y="7215"/>
                </a:cubicBezTo>
                <a:cubicBezTo>
                  <a:pt x="5693" y="7215"/>
                  <a:pt x="6626" y="6842"/>
                  <a:pt x="7324" y="6103"/>
                </a:cubicBezTo>
                <a:cubicBezTo>
                  <a:pt x="9548" y="3852"/>
                  <a:pt x="7948" y="0"/>
                  <a:pt x="4748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65" name="Google Shape;3265;p50"/>
          <p:cNvSpPr/>
          <p:nvPr/>
        </p:nvSpPr>
        <p:spPr>
          <a:xfrm rot="2180020">
            <a:off x="3087908" y="4873631"/>
            <a:ext cx="56333" cy="50284"/>
          </a:xfrm>
          <a:custGeom>
            <a:avLst/>
            <a:gdLst/>
            <a:ahLst/>
            <a:cxnLst/>
            <a:rect l="l" t="t" r="r" b="b"/>
            <a:pathLst>
              <a:path w="8111" h="7240" extrusionOk="0">
                <a:moveTo>
                  <a:pt x="4023" y="1"/>
                </a:moveTo>
                <a:cubicBezTo>
                  <a:pt x="3204" y="1"/>
                  <a:pt x="2389" y="303"/>
                  <a:pt x="1709" y="921"/>
                </a:cubicBezTo>
                <a:cubicBezTo>
                  <a:pt x="163" y="2305"/>
                  <a:pt x="0" y="4448"/>
                  <a:pt x="1356" y="5966"/>
                </a:cubicBezTo>
                <a:cubicBezTo>
                  <a:pt x="2109" y="6808"/>
                  <a:pt x="3087" y="7240"/>
                  <a:pt x="4067" y="7240"/>
                </a:cubicBezTo>
                <a:cubicBezTo>
                  <a:pt x="4887" y="7240"/>
                  <a:pt x="5709" y="6937"/>
                  <a:pt x="6401" y="6319"/>
                </a:cubicBezTo>
                <a:cubicBezTo>
                  <a:pt x="7920" y="4990"/>
                  <a:pt x="8110" y="2793"/>
                  <a:pt x="6754" y="1274"/>
                </a:cubicBezTo>
                <a:cubicBezTo>
                  <a:pt x="5986" y="433"/>
                  <a:pt x="5002" y="1"/>
                  <a:pt x="402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66" name="Google Shape;3266;p50"/>
          <p:cNvSpPr/>
          <p:nvPr/>
        </p:nvSpPr>
        <p:spPr>
          <a:xfrm rot="2180020">
            <a:off x="3332754" y="4836396"/>
            <a:ext cx="55958" cy="50208"/>
          </a:xfrm>
          <a:custGeom>
            <a:avLst/>
            <a:gdLst/>
            <a:ahLst/>
            <a:cxnLst/>
            <a:rect l="l" t="t" r="r" b="b"/>
            <a:pathLst>
              <a:path w="8057" h="7229" extrusionOk="0">
                <a:moveTo>
                  <a:pt x="3994" y="0"/>
                </a:moveTo>
                <a:cubicBezTo>
                  <a:pt x="3149" y="0"/>
                  <a:pt x="2305" y="328"/>
                  <a:pt x="1601" y="994"/>
                </a:cubicBezTo>
                <a:cubicBezTo>
                  <a:pt x="82" y="2431"/>
                  <a:pt x="0" y="4547"/>
                  <a:pt x="1384" y="6039"/>
                </a:cubicBezTo>
                <a:cubicBezTo>
                  <a:pt x="2129" y="6827"/>
                  <a:pt x="3086" y="7229"/>
                  <a:pt x="4043" y="7229"/>
                </a:cubicBezTo>
                <a:cubicBezTo>
                  <a:pt x="4897" y="7229"/>
                  <a:pt x="5752" y="6908"/>
                  <a:pt x="6456" y="6256"/>
                </a:cubicBezTo>
                <a:cubicBezTo>
                  <a:pt x="7948" y="4954"/>
                  <a:pt x="8056" y="2621"/>
                  <a:pt x="6646" y="1211"/>
                </a:cubicBezTo>
                <a:cubicBezTo>
                  <a:pt x="5887" y="409"/>
                  <a:pt x="4939" y="0"/>
                  <a:pt x="3994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67" name="Google Shape;3267;p50"/>
          <p:cNvSpPr/>
          <p:nvPr/>
        </p:nvSpPr>
        <p:spPr>
          <a:xfrm rot="2180020">
            <a:off x="3572112" y="4799138"/>
            <a:ext cx="66397" cy="49937"/>
          </a:xfrm>
          <a:custGeom>
            <a:avLst/>
            <a:gdLst/>
            <a:ahLst/>
            <a:cxnLst/>
            <a:rect l="l" t="t" r="r" b="b"/>
            <a:pathLst>
              <a:path w="9560" h="7190" extrusionOk="0">
                <a:moveTo>
                  <a:pt x="4772" y="1"/>
                </a:moveTo>
                <a:cubicBezTo>
                  <a:pt x="3836" y="1"/>
                  <a:pt x="2900" y="381"/>
                  <a:pt x="2209" y="1141"/>
                </a:cubicBezTo>
                <a:cubicBezTo>
                  <a:pt x="0" y="3403"/>
                  <a:pt x="1616" y="7190"/>
                  <a:pt x="4773" y="7190"/>
                </a:cubicBezTo>
                <a:cubicBezTo>
                  <a:pt x="4795" y="7190"/>
                  <a:pt x="4818" y="7190"/>
                  <a:pt x="4840" y="7189"/>
                </a:cubicBezTo>
                <a:cubicBezTo>
                  <a:pt x="8013" y="7135"/>
                  <a:pt x="9560" y="3256"/>
                  <a:pt x="7254" y="1059"/>
                </a:cubicBezTo>
                <a:cubicBezTo>
                  <a:pt x="6575" y="354"/>
                  <a:pt x="5674" y="1"/>
                  <a:pt x="4772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68" name="Google Shape;3268;p50"/>
          <p:cNvSpPr/>
          <p:nvPr/>
        </p:nvSpPr>
        <p:spPr>
          <a:xfrm rot="2180020">
            <a:off x="2979006" y="5014878"/>
            <a:ext cx="66321" cy="50020"/>
          </a:xfrm>
          <a:custGeom>
            <a:avLst/>
            <a:gdLst/>
            <a:ahLst/>
            <a:cxnLst/>
            <a:rect l="l" t="t" r="r" b="b"/>
            <a:pathLst>
              <a:path w="9549" h="7202" extrusionOk="0">
                <a:moveTo>
                  <a:pt x="4775" y="0"/>
                </a:moveTo>
                <a:cubicBezTo>
                  <a:pt x="1601" y="0"/>
                  <a:pt x="1" y="3852"/>
                  <a:pt x="2252" y="6103"/>
                </a:cubicBezTo>
                <a:cubicBezTo>
                  <a:pt x="2930" y="6836"/>
                  <a:pt x="3852" y="7202"/>
                  <a:pt x="4775" y="7202"/>
                </a:cubicBezTo>
                <a:cubicBezTo>
                  <a:pt x="5697" y="7202"/>
                  <a:pt x="6619" y="6836"/>
                  <a:pt x="7297" y="6103"/>
                </a:cubicBezTo>
                <a:cubicBezTo>
                  <a:pt x="9548" y="3852"/>
                  <a:pt x="7975" y="0"/>
                  <a:pt x="4775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69" name="Google Shape;3269;p50"/>
          <p:cNvSpPr/>
          <p:nvPr/>
        </p:nvSpPr>
        <p:spPr>
          <a:xfrm rot="2180020">
            <a:off x="3223954" y="4977363"/>
            <a:ext cx="66210" cy="50055"/>
          </a:xfrm>
          <a:custGeom>
            <a:avLst/>
            <a:gdLst/>
            <a:ahLst/>
            <a:cxnLst/>
            <a:rect l="l" t="t" r="r" b="b"/>
            <a:pathLst>
              <a:path w="9533" h="7207" extrusionOk="0">
                <a:moveTo>
                  <a:pt x="4749" y="1"/>
                </a:moveTo>
                <a:cubicBezTo>
                  <a:pt x="3805" y="1"/>
                  <a:pt x="2862" y="381"/>
                  <a:pt x="2182" y="1130"/>
                </a:cubicBezTo>
                <a:cubicBezTo>
                  <a:pt x="0" y="3420"/>
                  <a:pt x="1616" y="7207"/>
                  <a:pt x="4773" y="7207"/>
                </a:cubicBezTo>
                <a:cubicBezTo>
                  <a:pt x="4795" y="7207"/>
                  <a:pt x="4818" y="7207"/>
                  <a:pt x="4840" y="7206"/>
                </a:cubicBezTo>
                <a:cubicBezTo>
                  <a:pt x="8014" y="7125"/>
                  <a:pt x="9532" y="3246"/>
                  <a:pt x="7227" y="1049"/>
                </a:cubicBezTo>
                <a:cubicBezTo>
                  <a:pt x="6551" y="347"/>
                  <a:pt x="5650" y="1"/>
                  <a:pt x="4749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70" name="Google Shape;3270;p50"/>
          <p:cNvSpPr/>
          <p:nvPr/>
        </p:nvSpPr>
        <p:spPr>
          <a:xfrm rot="2180020">
            <a:off x="3468508" y="4940092"/>
            <a:ext cx="66210" cy="49958"/>
          </a:xfrm>
          <a:custGeom>
            <a:avLst/>
            <a:gdLst/>
            <a:ahLst/>
            <a:cxnLst/>
            <a:rect l="l" t="t" r="r" b="b"/>
            <a:pathLst>
              <a:path w="9533" h="7193" extrusionOk="0">
                <a:moveTo>
                  <a:pt x="4768" y="0"/>
                </a:moveTo>
                <a:cubicBezTo>
                  <a:pt x="3870" y="0"/>
                  <a:pt x="2968" y="346"/>
                  <a:pt x="2279" y="1035"/>
                </a:cubicBezTo>
                <a:cubicBezTo>
                  <a:pt x="1" y="3259"/>
                  <a:pt x="1520" y="7138"/>
                  <a:pt x="4693" y="7192"/>
                </a:cubicBezTo>
                <a:cubicBezTo>
                  <a:pt x="4716" y="7193"/>
                  <a:pt x="4738" y="7193"/>
                  <a:pt x="4761" y="7193"/>
                </a:cubicBezTo>
                <a:cubicBezTo>
                  <a:pt x="7917" y="7193"/>
                  <a:pt x="9533" y="3406"/>
                  <a:pt x="7324" y="1144"/>
                </a:cubicBezTo>
                <a:cubicBezTo>
                  <a:pt x="6644" y="380"/>
                  <a:pt x="5709" y="0"/>
                  <a:pt x="4768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71" name="Google Shape;3271;p50"/>
          <p:cNvSpPr/>
          <p:nvPr/>
        </p:nvSpPr>
        <p:spPr>
          <a:xfrm rot="2180020">
            <a:off x="3125417" y="5118258"/>
            <a:ext cx="55958" cy="50298"/>
          </a:xfrm>
          <a:custGeom>
            <a:avLst/>
            <a:gdLst/>
            <a:ahLst/>
            <a:cxnLst/>
            <a:rect l="l" t="t" r="r" b="b"/>
            <a:pathLst>
              <a:path w="8057" h="7242" extrusionOk="0">
                <a:moveTo>
                  <a:pt x="4005" y="1"/>
                </a:moveTo>
                <a:cubicBezTo>
                  <a:pt x="3156" y="1"/>
                  <a:pt x="2308" y="328"/>
                  <a:pt x="1601" y="984"/>
                </a:cubicBezTo>
                <a:cubicBezTo>
                  <a:pt x="109" y="2394"/>
                  <a:pt x="0" y="4564"/>
                  <a:pt x="1384" y="6056"/>
                </a:cubicBezTo>
                <a:cubicBezTo>
                  <a:pt x="2082" y="6840"/>
                  <a:pt x="3051" y="7242"/>
                  <a:pt x="4021" y="7242"/>
                </a:cubicBezTo>
                <a:cubicBezTo>
                  <a:pt x="4897" y="7242"/>
                  <a:pt x="5774" y="6915"/>
                  <a:pt x="6456" y="6246"/>
                </a:cubicBezTo>
                <a:cubicBezTo>
                  <a:pt x="7948" y="4944"/>
                  <a:pt x="8056" y="2638"/>
                  <a:pt x="6646" y="1201"/>
                </a:cubicBezTo>
                <a:cubicBezTo>
                  <a:pt x="5890" y="402"/>
                  <a:pt x="4947" y="1"/>
                  <a:pt x="4005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72" name="Google Shape;3272;p50"/>
          <p:cNvSpPr/>
          <p:nvPr/>
        </p:nvSpPr>
        <p:spPr>
          <a:xfrm rot="2180020">
            <a:off x="3364873" y="5080903"/>
            <a:ext cx="66161" cy="50138"/>
          </a:xfrm>
          <a:custGeom>
            <a:avLst/>
            <a:gdLst/>
            <a:ahLst/>
            <a:cxnLst/>
            <a:rect l="l" t="t" r="r" b="b"/>
            <a:pathLst>
              <a:path w="9526" h="7219" extrusionOk="0">
                <a:moveTo>
                  <a:pt x="4750" y="1"/>
                </a:moveTo>
                <a:cubicBezTo>
                  <a:pt x="3888" y="1"/>
                  <a:pt x="3025" y="341"/>
                  <a:pt x="2306" y="1033"/>
                </a:cubicBezTo>
                <a:cubicBezTo>
                  <a:pt x="1" y="3230"/>
                  <a:pt x="1493" y="7136"/>
                  <a:pt x="4666" y="7217"/>
                </a:cubicBezTo>
                <a:cubicBezTo>
                  <a:pt x="4700" y="7218"/>
                  <a:pt x="4733" y="7218"/>
                  <a:pt x="4767" y="7218"/>
                </a:cubicBezTo>
                <a:cubicBezTo>
                  <a:pt x="7902" y="7218"/>
                  <a:pt x="9525" y="3450"/>
                  <a:pt x="7352" y="1169"/>
                </a:cubicBezTo>
                <a:cubicBezTo>
                  <a:pt x="6606" y="395"/>
                  <a:pt x="5678" y="1"/>
                  <a:pt x="4750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73" name="Google Shape;3273;p50"/>
          <p:cNvSpPr/>
          <p:nvPr/>
        </p:nvSpPr>
        <p:spPr>
          <a:xfrm rot="2180020">
            <a:off x="3261154" y="5221936"/>
            <a:ext cx="66397" cy="49937"/>
          </a:xfrm>
          <a:custGeom>
            <a:avLst/>
            <a:gdLst/>
            <a:ahLst/>
            <a:cxnLst/>
            <a:rect l="l" t="t" r="r" b="b"/>
            <a:pathLst>
              <a:path w="9560" h="7190" extrusionOk="0">
                <a:moveTo>
                  <a:pt x="4772" y="1"/>
                </a:moveTo>
                <a:cubicBezTo>
                  <a:pt x="3836" y="1"/>
                  <a:pt x="2900" y="381"/>
                  <a:pt x="2209" y="1140"/>
                </a:cubicBezTo>
                <a:cubicBezTo>
                  <a:pt x="0" y="3403"/>
                  <a:pt x="1616" y="7190"/>
                  <a:pt x="4773" y="7190"/>
                </a:cubicBezTo>
                <a:cubicBezTo>
                  <a:pt x="4795" y="7190"/>
                  <a:pt x="4818" y="7189"/>
                  <a:pt x="4840" y="7189"/>
                </a:cubicBezTo>
                <a:cubicBezTo>
                  <a:pt x="8013" y="7135"/>
                  <a:pt x="9560" y="3256"/>
                  <a:pt x="7254" y="1059"/>
                </a:cubicBezTo>
                <a:cubicBezTo>
                  <a:pt x="6575" y="354"/>
                  <a:pt x="5674" y="1"/>
                  <a:pt x="4772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74" name="Google Shape;3274;p50"/>
          <p:cNvSpPr/>
          <p:nvPr/>
        </p:nvSpPr>
        <p:spPr>
          <a:xfrm rot="2180020">
            <a:off x="3008414" y="4384465"/>
            <a:ext cx="66161" cy="49944"/>
          </a:xfrm>
          <a:custGeom>
            <a:avLst/>
            <a:gdLst/>
            <a:ahLst/>
            <a:cxnLst/>
            <a:rect l="l" t="t" r="r" b="b"/>
            <a:pathLst>
              <a:path w="9526" h="7191" extrusionOk="0">
                <a:moveTo>
                  <a:pt x="4788" y="1"/>
                </a:moveTo>
                <a:cubicBezTo>
                  <a:pt x="3886" y="1"/>
                  <a:pt x="2985" y="354"/>
                  <a:pt x="2306" y="1059"/>
                </a:cubicBezTo>
                <a:cubicBezTo>
                  <a:pt x="1" y="3256"/>
                  <a:pt x="1520" y="7135"/>
                  <a:pt x="4693" y="7189"/>
                </a:cubicBezTo>
                <a:cubicBezTo>
                  <a:pt x="4727" y="7190"/>
                  <a:pt x="4760" y="7190"/>
                  <a:pt x="4793" y="7190"/>
                </a:cubicBezTo>
                <a:cubicBezTo>
                  <a:pt x="7928" y="7190"/>
                  <a:pt x="9525" y="3395"/>
                  <a:pt x="7351" y="1141"/>
                </a:cubicBezTo>
                <a:cubicBezTo>
                  <a:pt x="6661" y="381"/>
                  <a:pt x="5724" y="1"/>
                  <a:pt x="4788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75" name="Google Shape;3275;p50"/>
          <p:cNvSpPr/>
          <p:nvPr/>
        </p:nvSpPr>
        <p:spPr>
          <a:xfrm rot="2180020">
            <a:off x="3252846" y="4347155"/>
            <a:ext cx="66453" cy="50096"/>
          </a:xfrm>
          <a:custGeom>
            <a:avLst/>
            <a:gdLst/>
            <a:ahLst/>
            <a:cxnLst/>
            <a:rect l="l" t="t" r="r" b="b"/>
            <a:pathLst>
              <a:path w="9568" h="7213" extrusionOk="0">
                <a:moveTo>
                  <a:pt x="4787" y="1"/>
                </a:moveTo>
                <a:cubicBezTo>
                  <a:pt x="3881" y="1"/>
                  <a:pt x="2975" y="360"/>
                  <a:pt x="2306" y="1082"/>
                </a:cubicBezTo>
                <a:cubicBezTo>
                  <a:pt x="1" y="3306"/>
                  <a:pt x="1574" y="7185"/>
                  <a:pt x="4747" y="7212"/>
                </a:cubicBezTo>
                <a:cubicBezTo>
                  <a:pt x="4759" y="7212"/>
                  <a:pt x="4770" y="7212"/>
                  <a:pt x="4781" y="7212"/>
                </a:cubicBezTo>
                <a:cubicBezTo>
                  <a:pt x="7959" y="7212"/>
                  <a:pt x="9567" y="3407"/>
                  <a:pt x="7324" y="1137"/>
                </a:cubicBezTo>
                <a:cubicBezTo>
                  <a:pt x="6650" y="380"/>
                  <a:pt x="5719" y="1"/>
                  <a:pt x="4787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76" name="Google Shape;3276;p50"/>
          <p:cNvSpPr/>
          <p:nvPr/>
        </p:nvSpPr>
        <p:spPr>
          <a:xfrm rot="2180020">
            <a:off x="2660120" y="4563072"/>
            <a:ext cx="66265" cy="49951"/>
          </a:xfrm>
          <a:custGeom>
            <a:avLst/>
            <a:gdLst/>
            <a:ahLst/>
            <a:cxnLst/>
            <a:rect l="l" t="t" r="r" b="b"/>
            <a:pathLst>
              <a:path w="9541" h="7192" extrusionOk="0">
                <a:moveTo>
                  <a:pt x="4760" y="0"/>
                </a:moveTo>
                <a:cubicBezTo>
                  <a:pt x="1609" y="0"/>
                  <a:pt x="1" y="3806"/>
                  <a:pt x="2217" y="6076"/>
                </a:cubicBezTo>
                <a:cubicBezTo>
                  <a:pt x="2905" y="6819"/>
                  <a:pt x="3836" y="7192"/>
                  <a:pt x="4768" y="7192"/>
                </a:cubicBezTo>
                <a:cubicBezTo>
                  <a:pt x="5674" y="7192"/>
                  <a:pt x="6580" y="6839"/>
                  <a:pt x="7262" y="6130"/>
                </a:cubicBezTo>
                <a:cubicBezTo>
                  <a:pt x="9540" y="3906"/>
                  <a:pt x="7994" y="28"/>
                  <a:pt x="4794" y="0"/>
                </a:cubicBezTo>
                <a:cubicBezTo>
                  <a:pt x="4783" y="0"/>
                  <a:pt x="4771" y="0"/>
                  <a:pt x="4760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77" name="Google Shape;3277;p50"/>
          <p:cNvSpPr/>
          <p:nvPr/>
        </p:nvSpPr>
        <p:spPr>
          <a:xfrm rot="2180020">
            <a:off x="2904599" y="4525653"/>
            <a:ext cx="66265" cy="50096"/>
          </a:xfrm>
          <a:custGeom>
            <a:avLst/>
            <a:gdLst/>
            <a:ahLst/>
            <a:cxnLst/>
            <a:rect l="l" t="t" r="r" b="b"/>
            <a:pathLst>
              <a:path w="9541" h="7213" extrusionOk="0">
                <a:moveTo>
                  <a:pt x="4787" y="0"/>
                </a:moveTo>
                <a:cubicBezTo>
                  <a:pt x="1609" y="0"/>
                  <a:pt x="1" y="3806"/>
                  <a:pt x="2217" y="6076"/>
                </a:cubicBezTo>
                <a:cubicBezTo>
                  <a:pt x="2904" y="6832"/>
                  <a:pt x="3843" y="7212"/>
                  <a:pt x="4778" y="7212"/>
                </a:cubicBezTo>
                <a:cubicBezTo>
                  <a:pt x="5687" y="7212"/>
                  <a:pt x="6593" y="6853"/>
                  <a:pt x="7262" y="6130"/>
                </a:cubicBezTo>
                <a:cubicBezTo>
                  <a:pt x="9540" y="3906"/>
                  <a:pt x="7994" y="28"/>
                  <a:pt x="4821" y="0"/>
                </a:cubicBezTo>
                <a:cubicBezTo>
                  <a:pt x="4810" y="0"/>
                  <a:pt x="4798" y="0"/>
                  <a:pt x="4787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78" name="Google Shape;3278;p50"/>
          <p:cNvSpPr/>
          <p:nvPr/>
        </p:nvSpPr>
        <p:spPr>
          <a:xfrm rot="2180020">
            <a:off x="3154435" y="4488032"/>
            <a:ext cx="55764" cy="50263"/>
          </a:xfrm>
          <a:custGeom>
            <a:avLst/>
            <a:gdLst/>
            <a:ahLst/>
            <a:cxnLst/>
            <a:rect l="l" t="t" r="r" b="b"/>
            <a:pathLst>
              <a:path w="8029" h="7237" extrusionOk="0">
                <a:moveTo>
                  <a:pt x="4026" y="0"/>
                </a:moveTo>
                <a:cubicBezTo>
                  <a:pt x="3176" y="0"/>
                  <a:pt x="2321" y="327"/>
                  <a:pt x="1600" y="983"/>
                </a:cubicBezTo>
                <a:cubicBezTo>
                  <a:pt x="82" y="2393"/>
                  <a:pt x="0" y="4536"/>
                  <a:pt x="1383" y="6028"/>
                </a:cubicBezTo>
                <a:cubicBezTo>
                  <a:pt x="2095" y="6827"/>
                  <a:pt x="3088" y="7237"/>
                  <a:pt x="4085" y="7237"/>
                </a:cubicBezTo>
                <a:cubicBezTo>
                  <a:pt x="4949" y="7237"/>
                  <a:pt x="5817" y="6929"/>
                  <a:pt x="6510" y="6299"/>
                </a:cubicBezTo>
                <a:cubicBezTo>
                  <a:pt x="7975" y="4943"/>
                  <a:pt x="8029" y="2637"/>
                  <a:pt x="6646" y="1200"/>
                </a:cubicBezTo>
                <a:cubicBezTo>
                  <a:pt x="5904" y="401"/>
                  <a:pt x="4968" y="0"/>
                  <a:pt x="4026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79" name="Google Shape;3279;p50"/>
          <p:cNvSpPr/>
          <p:nvPr/>
        </p:nvSpPr>
        <p:spPr>
          <a:xfrm rot="2180020">
            <a:off x="3393909" y="4450788"/>
            <a:ext cx="66265" cy="49930"/>
          </a:xfrm>
          <a:custGeom>
            <a:avLst/>
            <a:gdLst/>
            <a:ahLst/>
            <a:cxnLst/>
            <a:rect l="l" t="t" r="r" b="b"/>
            <a:pathLst>
              <a:path w="9541" h="7189" extrusionOk="0">
                <a:moveTo>
                  <a:pt x="4759" y="0"/>
                </a:moveTo>
                <a:cubicBezTo>
                  <a:pt x="3849" y="0"/>
                  <a:pt x="2937" y="360"/>
                  <a:pt x="2252" y="1085"/>
                </a:cubicBezTo>
                <a:cubicBezTo>
                  <a:pt x="1" y="3309"/>
                  <a:pt x="1574" y="7188"/>
                  <a:pt x="4747" y="7188"/>
                </a:cubicBezTo>
                <a:cubicBezTo>
                  <a:pt x="4759" y="7188"/>
                  <a:pt x="4770" y="7188"/>
                  <a:pt x="4781" y="7188"/>
                </a:cubicBezTo>
                <a:cubicBezTo>
                  <a:pt x="7959" y="7188"/>
                  <a:pt x="9540" y="3356"/>
                  <a:pt x="7297" y="1112"/>
                </a:cubicBezTo>
                <a:cubicBezTo>
                  <a:pt x="6613" y="373"/>
                  <a:pt x="5687" y="0"/>
                  <a:pt x="4759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80" name="Google Shape;3280;p50"/>
          <p:cNvSpPr/>
          <p:nvPr/>
        </p:nvSpPr>
        <p:spPr>
          <a:xfrm rot="2180020">
            <a:off x="2556499" y="4703889"/>
            <a:ext cx="66265" cy="50096"/>
          </a:xfrm>
          <a:custGeom>
            <a:avLst/>
            <a:gdLst/>
            <a:ahLst/>
            <a:cxnLst/>
            <a:rect l="l" t="t" r="r" b="b"/>
            <a:pathLst>
              <a:path w="9541" h="7213" extrusionOk="0">
                <a:moveTo>
                  <a:pt x="4760" y="0"/>
                </a:moveTo>
                <a:cubicBezTo>
                  <a:pt x="1609" y="0"/>
                  <a:pt x="1" y="3833"/>
                  <a:pt x="2217" y="6076"/>
                </a:cubicBezTo>
                <a:cubicBezTo>
                  <a:pt x="2904" y="6832"/>
                  <a:pt x="3836" y="7212"/>
                  <a:pt x="4767" y="7212"/>
                </a:cubicBezTo>
                <a:cubicBezTo>
                  <a:pt x="5673" y="7212"/>
                  <a:pt x="6580" y="6853"/>
                  <a:pt x="7262" y="6130"/>
                </a:cubicBezTo>
                <a:cubicBezTo>
                  <a:pt x="9540" y="3906"/>
                  <a:pt x="7994" y="55"/>
                  <a:pt x="4794" y="0"/>
                </a:cubicBezTo>
                <a:cubicBezTo>
                  <a:pt x="4783" y="0"/>
                  <a:pt x="4771" y="0"/>
                  <a:pt x="4760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81" name="Google Shape;3281;p50"/>
          <p:cNvSpPr/>
          <p:nvPr/>
        </p:nvSpPr>
        <p:spPr>
          <a:xfrm rot="2180020">
            <a:off x="2806137" y="4666245"/>
            <a:ext cx="55951" cy="50277"/>
          </a:xfrm>
          <a:custGeom>
            <a:avLst/>
            <a:gdLst/>
            <a:ahLst/>
            <a:cxnLst/>
            <a:rect l="l" t="t" r="r" b="b"/>
            <a:pathLst>
              <a:path w="8056" h="7239" extrusionOk="0">
                <a:moveTo>
                  <a:pt x="4035" y="1"/>
                </a:moveTo>
                <a:cubicBezTo>
                  <a:pt x="3185" y="1"/>
                  <a:pt x="2336" y="334"/>
                  <a:pt x="1628" y="1004"/>
                </a:cubicBezTo>
                <a:cubicBezTo>
                  <a:pt x="136" y="2387"/>
                  <a:pt x="0" y="4557"/>
                  <a:pt x="1411" y="6049"/>
                </a:cubicBezTo>
                <a:cubicBezTo>
                  <a:pt x="2098" y="6837"/>
                  <a:pt x="3066" y="7239"/>
                  <a:pt x="4038" y="7239"/>
                </a:cubicBezTo>
                <a:cubicBezTo>
                  <a:pt x="4906" y="7239"/>
                  <a:pt x="5777" y="6918"/>
                  <a:pt x="6456" y="6266"/>
                </a:cubicBezTo>
                <a:cubicBezTo>
                  <a:pt x="7975" y="4937"/>
                  <a:pt x="8056" y="2631"/>
                  <a:pt x="6673" y="1221"/>
                </a:cubicBezTo>
                <a:cubicBezTo>
                  <a:pt x="5918" y="409"/>
                  <a:pt x="4975" y="1"/>
                  <a:pt x="4035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82" name="Google Shape;3282;p50"/>
          <p:cNvSpPr/>
          <p:nvPr/>
        </p:nvSpPr>
        <p:spPr>
          <a:xfrm rot="2180020">
            <a:off x="3045717" y="4629115"/>
            <a:ext cx="66210" cy="49978"/>
          </a:xfrm>
          <a:custGeom>
            <a:avLst/>
            <a:gdLst/>
            <a:ahLst/>
            <a:cxnLst/>
            <a:rect l="l" t="t" r="r" b="b"/>
            <a:pathLst>
              <a:path w="9533" h="7196" extrusionOk="0">
                <a:moveTo>
                  <a:pt x="4780" y="0"/>
                </a:moveTo>
                <a:cubicBezTo>
                  <a:pt x="3878" y="0"/>
                  <a:pt x="2971" y="346"/>
                  <a:pt x="2279" y="1038"/>
                </a:cubicBezTo>
                <a:cubicBezTo>
                  <a:pt x="1" y="3262"/>
                  <a:pt x="1520" y="7141"/>
                  <a:pt x="4720" y="7195"/>
                </a:cubicBezTo>
                <a:cubicBezTo>
                  <a:pt x="4743" y="7196"/>
                  <a:pt x="4765" y="7196"/>
                  <a:pt x="4787" y="7196"/>
                </a:cubicBezTo>
                <a:cubicBezTo>
                  <a:pt x="7917" y="7196"/>
                  <a:pt x="9533" y="3409"/>
                  <a:pt x="7324" y="1119"/>
                </a:cubicBezTo>
                <a:cubicBezTo>
                  <a:pt x="6647" y="373"/>
                  <a:pt x="5717" y="0"/>
                  <a:pt x="4780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83" name="Google Shape;3283;p50"/>
          <p:cNvSpPr/>
          <p:nvPr/>
        </p:nvSpPr>
        <p:spPr>
          <a:xfrm rot="2180020">
            <a:off x="3994970" y="5110167"/>
            <a:ext cx="66446" cy="49930"/>
          </a:xfrm>
          <a:custGeom>
            <a:avLst/>
            <a:gdLst/>
            <a:ahLst/>
            <a:cxnLst/>
            <a:rect l="l" t="t" r="r" b="b"/>
            <a:pathLst>
              <a:path w="9567" h="7189" extrusionOk="0">
                <a:moveTo>
                  <a:pt x="4765" y="0"/>
                </a:moveTo>
                <a:cubicBezTo>
                  <a:pt x="3855" y="0"/>
                  <a:pt x="2950" y="360"/>
                  <a:pt x="2278" y="1085"/>
                </a:cubicBezTo>
                <a:cubicBezTo>
                  <a:pt x="0" y="3337"/>
                  <a:pt x="1573" y="7188"/>
                  <a:pt x="4774" y="7188"/>
                </a:cubicBezTo>
                <a:cubicBezTo>
                  <a:pt x="4785" y="7188"/>
                  <a:pt x="4796" y="7188"/>
                  <a:pt x="4807" y="7188"/>
                </a:cubicBezTo>
                <a:cubicBezTo>
                  <a:pt x="7959" y="7188"/>
                  <a:pt x="9567" y="3356"/>
                  <a:pt x="7324" y="1112"/>
                </a:cubicBezTo>
                <a:cubicBezTo>
                  <a:pt x="6625" y="373"/>
                  <a:pt x="5693" y="0"/>
                  <a:pt x="4765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84" name="Google Shape;3284;p50"/>
          <p:cNvSpPr/>
          <p:nvPr/>
        </p:nvSpPr>
        <p:spPr>
          <a:xfrm rot="2180020">
            <a:off x="4239595" y="5072825"/>
            <a:ext cx="66154" cy="50062"/>
          </a:xfrm>
          <a:custGeom>
            <a:avLst/>
            <a:gdLst/>
            <a:ahLst/>
            <a:cxnLst/>
            <a:rect l="l" t="t" r="r" b="b"/>
            <a:pathLst>
              <a:path w="9525" h="7208" extrusionOk="0">
                <a:moveTo>
                  <a:pt x="4761" y="0"/>
                </a:moveTo>
                <a:cubicBezTo>
                  <a:pt x="3895" y="0"/>
                  <a:pt x="3027" y="340"/>
                  <a:pt x="2306" y="1022"/>
                </a:cubicBezTo>
                <a:cubicBezTo>
                  <a:pt x="0" y="3219"/>
                  <a:pt x="1492" y="7125"/>
                  <a:pt x="4665" y="7206"/>
                </a:cubicBezTo>
                <a:cubicBezTo>
                  <a:pt x="4699" y="7207"/>
                  <a:pt x="4732" y="7208"/>
                  <a:pt x="4766" y="7208"/>
                </a:cubicBezTo>
                <a:cubicBezTo>
                  <a:pt x="7901" y="7208"/>
                  <a:pt x="9525" y="3439"/>
                  <a:pt x="7351" y="1158"/>
                </a:cubicBezTo>
                <a:cubicBezTo>
                  <a:pt x="6608" y="387"/>
                  <a:pt x="5685" y="0"/>
                  <a:pt x="4761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85" name="Google Shape;3285;p50"/>
          <p:cNvSpPr/>
          <p:nvPr/>
        </p:nvSpPr>
        <p:spPr>
          <a:xfrm rot="2180020">
            <a:off x="3402011" y="5325966"/>
            <a:ext cx="66265" cy="49999"/>
          </a:xfrm>
          <a:custGeom>
            <a:avLst/>
            <a:gdLst/>
            <a:ahLst/>
            <a:cxnLst/>
            <a:rect l="l" t="t" r="r" b="b"/>
            <a:pathLst>
              <a:path w="9541" h="7199" extrusionOk="0">
                <a:moveTo>
                  <a:pt x="4760" y="0"/>
                </a:moveTo>
                <a:cubicBezTo>
                  <a:pt x="1582" y="0"/>
                  <a:pt x="1" y="3833"/>
                  <a:pt x="2244" y="6076"/>
                </a:cubicBezTo>
                <a:cubicBezTo>
                  <a:pt x="2926" y="6826"/>
                  <a:pt x="3853" y="7198"/>
                  <a:pt x="4780" y="7198"/>
                </a:cubicBezTo>
                <a:cubicBezTo>
                  <a:pt x="5697" y="7198"/>
                  <a:pt x="6614" y="6832"/>
                  <a:pt x="7289" y="6103"/>
                </a:cubicBezTo>
                <a:cubicBezTo>
                  <a:pt x="9541" y="3852"/>
                  <a:pt x="7967" y="0"/>
                  <a:pt x="4794" y="0"/>
                </a:cubicBezTo>
                <a:cubicBezTo>
                  <a:pt x="4783" y="0"/>
                  <a:pt x="4772" y="0"/>
                  <a:pt x="4760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86" name="Google Shape;3286;p50"/>
          <p:cNvSpPr/>
          <p:nvPr/>
        </p:nvSpPr>
        <p:spPr>
          <a:xfrm rot="2180020">
            <a:off x="3646558" y="5288625"/>
            <a:ext cx="66397" cy="50034"/>
          </a:xfrm>
          <a:custGeom>
            <a:avLst/>
            <a:gdLst/>
            <a:ahLst/>
            <a:cxnLst/>
            <a:rect l="l" t="t" r="r" b="b"/>
            <a:pathLst>
              <a:path w="9560" h="7204" extrusionOk="0">
                <a:moveTo>
                  <a:pt x="4773" y="1"/>
                </a:moveTo>
                <a:cubicBezTo>
                  <a:pt x="1643" y="1"/>
                  <a:pt x="1" y="3788"/>
                  <a:pt x="2209" y="6050"/>
                </a:cubicBezTo>
                <a:cubicBezTo>
                  <a:pt x="2892" y="6817"/>
                  <a:pt x="3840" y="7204"/>
                  <a:pt x="4788" y="7204"/>
                </a:cubicBezTo>
                <a:cubicBezTo>
                  <a:pt x="5685" y="7204"/>
                  <a:pt x="6582" y="6857"/>
                  <a:pt x="7254" y="6159"/>
                </a:cubicBezTo>
                <a:cubicBezTo>
                  <a:pt x="9560" y="3934"/>
                  <a:pt x="8014" y="56"/>
                  <a:pt x="4840" y="1"/>
                </a:cubicBezTo>
                <a:cubicBezTo>
                  <a:pt x="4818" y="1"/>
                  <a:pt x="4796" y="1"/>
                  <a:pt x="477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87" name="Google Shape;3287;p50"/>
          <p:cNvSpPr/>
          <p:nvPr/>
        </p:nvSpPr>
        <p:spPr>
          <a:xfrm rot="2180020">
            <a:off x="3891345" y="5251100"/>
            <a:ext cx="66265" cy="49958"/>
          </a:xfrm>
          <a:custGeom>
            <a:avLst/>
            <a:gdLst/>
            <a:ahLst/>
            <a:cxnLst/>
            <a:rect l="l" t="t" r="r" b="b"/>
            <a:pathLst>
              <a:path w="9541" h="7193" extrusionOk="0">
                <a:moveTo>
                  <a:pt x="4768" y="1"/>
                </a:moveTo>
                <a:cubicBezTo>
                  <a:pt x="3836" y="1"/>
                  <a:pt x="2905" y="374"/>
                  <a:pt x="2217" y="1116"/>
                </a:cubicBezTo>
                <a:cubicBezTo>
                  <a:pt x="1" y="3387"/>
                  <a:pt x="1609" y="7192"/>
                  <a:pt x="4787" y="7192"/>
                </a:cubicBezTo>
                <a:cubicBezTo>
                  <a:pt x="4799" y="7192"/>
                  <a:pt x="4810" y="7192"/>
                  <a:pt x="4821" y="7192"/>
                </a:cubicBezTo>
                <a:cubicBezTo>
                  <a:pt x="7995" y="7165"/>
                  <a:pt x="9541" y="3286"/>
                  <a:pt x="7262" y="1062"/>
                </a:cubicBezTo>
                <a:cubicBezTo>
                  <a:pt x="6580" y="353"/>
                  <a:pt x="5674" y="1"/>
                  <a:pt x="4768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88" name="Google Shape;3288;p50"/>
          <p:cNvSpPr/>
          <p:nvPr/>
        </p:nvSpPr>
        <p:spPr>
          <a:xfrm rot="2180020">
            <a:off x="4140892" y="5213847"/>
            <a:ext cx="56333" cy="50992"/>
          </a:xfrm>
          <a:custGeom>
            <a:avLst/>
            <a:gdLst/>
            <a:ahLst/>
            <a:cxnLst/>
            <a:rect l="l" t="t" r="r" b="b"/>
            <a:pathLst>
              <a:path w="8111" h="7342" extrusionOk="0">
                <a:moveTo>
                  <a:pt x="4006" y="0"/>
                </a:moveTo>
                <a:cubicBezTo>
                  <a:pt x="3156" y="0"/>
                  <a:pt x="2308" y="327"/>
                  <a:pt x="1601" y="983"/>
                </a:cubicBezTo>
                <a:cubicBezTo>
                  <a:pt x="82" y="2393"/>
                  <a:pt x="1" y="4536"/>
                  <a:pt x="1384" y="6028"/>
                </a:cubicBezTo>
                <a:cubicBezTo>
                  <a:pt x="2090" y="6896"/>
                  <a:pt x="3109" y="7341"/>
                  <a:pt x="4135" y="7341"/>
                </a:cubicBezTo>
                <a:cubicBezTo>
                  <a:pt x="5000" y="7341"/>
                  <a:pt x="5870" y="7025"/>
                  <a:pt x="6565" y="6380"/>
                </a:cubicBezTo>
                <a:cubicBezTo>
                  <a:pt x="8084" y="4997"/>
                  <a:pt x="8111" y="2637"/>
                  <a:pt x="6646" y="1200"/>
                </a:cubicBezTo>
                <a:cubicBezTo>
                  <a:pt x="5890" y="401"/>
                  <a:pt x="4947" y="0"/>
                  <a:pt x="4006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89" name="Google Shape;3289;p50"/>
          <p:cNvSpPr/>
          <p:nvPr/>
        </p:nvSpPr>
        <p:spPr>
          <a:xfrm rot="2180020">
            <a:off x="4380405" y="5176476"/>
            <a:ext cx="66397" cy="50055"/>
          </a:xfrm>
          <a:custGeom>
            <a:avLst/>
            <a:gdLst/>
            <a:ahLst/>
            <a:cxnLst/>
            <a:rect l="l" t="t" r="r" b="b"/>
            <a:pathLst>
              <a:path w="9560" h="7207" extrusionOk="0">
                <a:moveTo>
                  <a:pt x="4794" y="1"/>
                </a:moveTo>
                <a:cubicBezTo>
                  <a:pt x="3897" y="1"/>
                  <a:pt x="2994" y="347"/>
                  <a:pt x="2306" y="1049"/>
                </a:cubicBezTo>
                <a:cubicBezTo>
                  <a:pt x="0" y="3246"/>
                  <a:pt x="1546" y="7152"/>
                  <a:pt x="4720" y="7206"/>
                </a:cubicBezTo>
                <a:cubicBezTo>
                  <a:pt x="4742" y="7207"/>
                  <a:pt x="4765" y="7207"/>
                  <a:pt x="4787" y="7207"/>
                </a:cubicBezTo>
                <a:cubicBezTo>
                  <a:pt x="7943" y="7207"/>
                  <a:pt x="9559" y="3420"/>
                  <a:pt x="7351" y="1131"/>
                </a:cubicBezTo>
                <a:cubicBezTo>
                  <a:pt x="6671" y="381"/>
                  <a:pt x="5735" y="1"/>
                  <a:pt x="4794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90" name="Google Shape;3290;p50"/>
          <p:cNvSpPr/>
          <p:nvPr/>
        </p:nvSpPr>
        <p:spPr>
          <a:xfrm rot="2180020">
            <a:off x="3543026" y="5429479"/>
            <a:ext cx="66314" cy="50117"/>
          </a:xfrm>
          <a:custGeom>
            <a:avLst/>
            <a:gdLst/>
            <a:ahLst/>
            <a:cxnLst/>
            <a:rect l="l" t="t" r="r" b="b"/>
            <a:pathLst>
              <a:path w="9548" h="7216" extrusionOk="0">
                <a:moveTo>
                  <a:pt x="4747" y="0"/>
                </a:moveTo>
                <a:cubicBezTo>
                  <a:pt x="1573" y="27"/>
                  <a:pt x="0" y="3879"/>
                  <a:pt x="2251" y="6130"/>
                </a:cubicBezTo>
                <a:cubicBezTo>
                  <a:pt x="2937" y="6856"/>
                  <a:pt x="3848" y="7215"/>
                  <a:pt x="4759" y="7215"/>
                </a:cubicBezTo>
                <a:cubicBezTo>
                  <a:pt x="5686" y="7215"/>
                  <a:pt x="6612" y="6842"/>
                  <a:pt x="7296" y="6103"/>
                </a:cubicBezTo>
                <a:cubicBezTo>
                  <a:pt x="9548" y="3852"/>
                  <a:pt x="7947" y="0"/>
                  <a:pt x="4747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91" name="Google Shape;3291;p50"/>
          <p:cNvSpPr/>
          <p:nvPr/>
        </p:nvSpPr>
        <p:spPr>
          <a:xfrm rot="2180020">
            <a:off x="3792689" y="5391913"/>
            <a:ext cx="56146" cy="50284"/>
          </a:xfrm>
          <a:custGeom>
            <a:avLst/>
            <a:gdLst/>
            <a:ahLst/>
            <a:cxnLst/>
            <a:rect l="l" t="t" r="r" b="b"/>
            <a:pathLst>
              <a:path w="8084" h="7240" extrusionOk="0">
                <a:moveTo>
                  <a:pt x="4012" y="1"/>
                </a:moveTo>
                <a:cubicBezTo>
                  <a:pt x="3198" y="1"/>
                  <a:pt x="2389" y="303"/>
                  <a:pt x="1709" y="921"/>
                </a:cubicBezTo>
                <a:cubicBezTo>
                  <a:pt x="163" y="2305"/>
                  <a:pt x="0" y="4448"/>
                  <a:pt x="1357" y="5966"/>
                </a:cubicBezTo>
                <a:cubicBezTo>
                  <a:pt x="2110" y="6808"/>
                  <a:pt x="3087" y="7240"/>
                  <a:pt x="4067" y="7240"/>
                </a:cubicBezTo>
                <a:cubicBezTo>
                  <a:pt x="4888" y="7240"/>
                  <a:pt x="5709" y="6937"/>
                  <a:pt x="6402" y="6319"/>
                </a:cubicBezTo>
                <a:cubicBezTo>
                  <a:pt x="7893" y="4990"/>
                  <a:pt x="8083" y="2793"/>
                  <a:pt x="6727" y="1274"/>
                </a:cubicBezTo>
                <a:cubicBezTo>
                  <a:pt x="5959" y="433"/>
                  <a:pt x="4983" y="1"/>
                  <a:pt x="4012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92" name="Google Shape;3292;p50"/>
          <p:cNvSpPr/>
          <p:nvPr/>
        </p:nvSpPr>
        <p:spPr>
          <a:xfrm rot="2180020">
            <a:off x="4037535" y="5354678"/>
            <a:ext cx="55771" cy="50208"/>
          </a:xfrm>
          <a:custGeom>
            <a:avLst/>
            <a:gdLst/>
            <a:ahLst/>
            <a:cxnLst/>
            <a:rect l="l" t="t" r="r" b="b"/>
            <a:pathLst>
              <a:path w="8030" h="7229" extrusionOk="0">
                <a:moveTo>
                  <a:pt x="3995" y="0"/>
                </a:moveTo>
                <a:cubicBezTo>
                  <a:pt x="3149" y="0"/>
                  <a:pt x="2305" y="328"/>
                  <a:pt x="1601" y="994"/>
                </a:cubicBezTo>
                <a:cubicBezTo>
                  <a:pt x="82" y="2431"/>
                  <a:pt x="1" y="4547"/>
                  <a:pt x="1384" y="6039"/>
                </a:cubicBezTo>
                <a:cubicBezTo>
                  <a:pt x="2129" y="6827"/>
                  <a:pt x="3086" y="7229"/>
                  <a:pt x="4043" y="7229"/>
                </a:cubicBezTo>
                <a:cubicBezTo>
                  <a:pt x="4898" y="7229"/>
                  <a:pt x="5752" y="6908"/>
                  <a:pt x="6456" y="6256"/>
                </a:cubicBezTo>
                <a:cubicBezTo>
                  <a:pt x="7948" y="4954"/>
                  <a:pt x="8029" y="2648"/>
                  <a:pt x="6646" y="1211"/>
                </a:cubicBezTo>
                <a:cubicBezTo>
                  <a:pt x="5887" y="409"/>
                  <a:pt x="4940" y="0"/>
                  <a:pt x="3995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93" name="Google Shape;3293;p50"/>
          <p:cNvSpPr/>
          <p:nvPr/>
        </p:nvSpPr>
        <p:spPr>
          <a:xfrm rot="2180020">
            <a:off x="4276875" y="5317476"/>
            <a:ext cx="66397" cy="49937"/>
          </a:xfrm>
          <a:custGeom>
            <a:avLst/>
            <a:gdLst/>
            <a:ahLst/>
            <a:cxnLst/>
            <a:rect l="l" t="t" r="r" b="b"/>
            <a:pathLst>
              <a:path w="9560" h="7190" extrusionOk="0">
                <a:moveTo>
                  <a:pt x="4773" y="1"/>
                </a:moveTo>
                <a:cubicBezTo>
                  <a:pt x="3837" y="1"/>
                  <a:pt x="2900" y="381"/>
                  <a:pt x="2209" y="1141"/>
                </a:cubicBezTo>
                <a:cubicBezTo>
                  <a:pt x="1" y="3403"/>
                  <a:pt x="1617" y="7190"/>
                  <a:pt x="4773" y="7190"/>
                </a:cubicBezTo>
                <a:cubicBezTo>
                  <a:pt x="4795" y="7190"/>
                  <a:pt x="4818" y="7190"/>
                  <a:pt x="4840" y="7189"/>
                </a:cubicBezTo>
                <a:cubicBezTo>
                  <a:pt x="8014" y="7135"/>
                  <a:pt x="9560" y="3256"/>
                  <a:pt x="7254" y="1059"/>
                </a:cubicBezTo>
                <a:cubicBezTo>
                  <a:pt x="6575" y="354"/>
                  <a:pt x="5675" y="1"/>
                  <a:pt x="477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94" name="Google Shape;3294;p50"/>
          <p:cNvSpPr/>
          <p:nvPr/>
        </p:nvSpPr>
        <p:spPr>
          <a:xfrm rot="2180020">
            <a:off x="3683776" y="5533218"/>
            <a:ext cx="66314" cy="50020"/>
          </a:xfrm>
          <a:custGeom>
            <a:avLst/>
            <a:gdLst/>
            <a:ahLst/>
            <a:cxnLst/>
            <a:rect l="l" t="t" r="r" b="b"/>
            <a:pathLst>
              <a:path w="9548" h="7202" extrusionOk="0">
                <a:moveTo>
                  <a:pt x="4774" y="0"/>
                </a:moveTo>
                <a:cubicBezTo>
                  <a:pt x="1600" y="0"/>
                  <a:pt x="0" y="3852"/>
                  <a:pt x="2251" y="6103"/>
                </a:cubicBezTo>
                <a:cubicBezTo>
                  <a:pt x="2929" y="6836"/>
                  <a:pt x="3852" y="7202"/>
                  <a:pt x="4774" y="7202"/>
                </a:cubicBezTo>
                <a:cubicBezTo>
                  <a:pt x="5696" y="7202"/>
                  <a:pt x="6618" y="6836"/>
                  <a:pt x="7296" y="6103"/>
                </a:cubicBezTo>
                <a:cubicBezTo>
                  <a:pt x="9548" y="3852"/>
                  <a:pt x="7974" y="0"/>
                  <a:pt x="4774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95" name="Google Shape;3295;p50"/>
          <p:cNvSpPr/>
          <p:nvPr/>
        </p:nvSpPr>
        <p:spPr>
          <a:xfrm rot="2180020">
            <a:off x="3928717" y="5495701"/>
            <a:ext cx="66210" cy="50055"/>
          </a:xfrm>
          <a:custGeom>
            <a:avLst/>
            <a:gdLst/>
            <a:ahLst/>
            <a:cxnLst/>
            <a:rect l="l" t="t" r="r" b="b"/>
            <a:pathLst>
              <a:path w="9533" h="7207" extrusionOk="0">
                <a:moveTo>
                  <a:pt x="4749" y="1"/>
                </a:moveTo>
                <a:cubicBezTo>
                  <a:pt x="3805" y="1"/>
                  <a:pt x="2862" y="381"/>
                  <a:pt x="2182" y="1130"/>
                </a:cubicBezTo>
                <a:cubicBezTo>
                  <a:pt x="1" y="3420"/>
                  <a:pt x="1617" y="7207"/>
                  <a:pt x="4773" y="7207"/>
                </a:cubicBezTo>
                <a:cubicBezTo>
                  <a:pt x="4795" y="7207"/>
                  <a:pt x="4818" y="7207"/>
                  <a:pt x="4840" y="7206"/>
                </a:cubicBezTo>
                <a:cubicBezTo>
                  <a:pt x="8014" y="7125"/>
                  <a:pt x="9533" y="3246"/>
                  <a:pt x="7227" y="1049"/>
                </a:cubicBezTo>
                <a:cubicBezTo>
                  <a:pt x="6552" y="347"/>
                  <a:pt x="5650" y="1"/>
                  <a:pt x="4749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96" name="Google Shape;3296;p50"/>
          <p:cNvSpPr/>
          <p:nvPr/>
        </p:nvSpPr>
        <p:spPr>
          <a:xfrm rot="2180020">
            <a:off x="4173108" y="5458378"/>
            <a:ext cx="66397" cy="49958"/>
          </a:xfrm>
          <a:custGeom>
            <a:avLst/>
            <a:gdLst/>
            <a:ahLst/>
            <a:cxnLst/>
            <a:rect l="l" t="t" r="r" b="b"/>
            <a:pathLst>
              <a:path w="9560" h="7193" extrusionOk="0">
                <a:moveTo>
                  <a:pt x="4794" y="0"/>
                </a:moveTo>
                <a:cubicBezTo>
                  <a:pt x="3897" y="0"/>
                  <a:pt x="2994" y="346"/>
                  <a:pt x="2306" y="1035"/>
                </a:cubicBezTo>
                <a:cubicBezTo>
                  <a:pt x="0" y="3259"/>
                  <a:pt x="1546" y="7138"/>
                  <a:pt x="4720" y="7192"/>
                </a:cubicBezTo>
                <a:cubicBezTo>
                  <a:pt x="4742" y="7193"/>
                  <a:pt x="4765" y="7193"/>
                  <a:pt x="4787" y="7193"/>
                </a:cubicBezTo>
                <a:cubicBezTo>
                  <a:pt x="7943" y="7193"/>
                  <a:pt x="9559" y="3406"/>
                  <a:pt x="7351" y="1144"/>
                </a:cubicBezTo>
                <a:cubicBezTo>
                  <a:pt x="6671" y="380"/>
                  <a:pt x="5735" y="0"/>
                  <a:pt x="4794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97" name="Google Shape;3297;p50"/>
          <p:cNvSpPr/>
          <p:nvPr/>
        </p:nvSpPr>
        <p:spPr>
          <a:xfrm rot="2180020">
            <a:off x="3830180" y="5636595"/>
            <a:ext cx="55958" cy="50298"/>
          </a:xfrm>
          <a:custGeom>
            <a:avLst/>
            <a:gdLst/>
            <a:ahLst/>
            <a:cxnLst/>
            <a:rect l="l" t="t" r="r" b="b"/>
            <a:pathLst>
              <a:path w="8057" h="7242" extrusionOk="0">
                <a:moveTo>
                  <a:pt x="4006" y="1"/>
                </a:moveTo>
                <a:cubicBezTo>
                  <a:pt x="3156" y="1"/>
                  <a:pt x="2308" y="328"/>
                  <a:pt x="1601" y="984"/>
                </a:cubicBezTo>
                <a:cubicBezTo>
                  <a:pt x="109" y="2394"/>
                  <a:pt x="1" y="4564"/>
                  <a:pt x="1384" y="6056"/>
                </a:cubicBezTo>
                <a:cubicBezTo>
                  <a:pt x="2083" y="6840"/>
                  <a:pt x="3051" y="7242"/>
                  <a:pt x="4021" y="7242"/>
                </a:cubicBezTo>
                <a:cubicBezTo>
                  <a:pt x="4897" y="7242"/>
                  <a:pt x="5774" y="6915"/>
                  <a:pt x="6456" y="6246"/>
                </a:cubicBezTo>
                <a:cubicBezTo>
                  <a:pt x="7948" y="4944"/>
                  <a:pt x="8056" y="2638"/>
                  <a:pt x="6646" y="1201"/>
                </a:cubicBezTo>
                <a:cubicBezTo>
                  <a:pt x="5890" y="402"/>
                  <a:pt x="4947" y="1"/>
                  <a:pt x="4006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98" name="Google Shape;3298;p50"/>
          <p:cNvSpPr/>
          <p:nvPr/>
        </p:nvSpPr>
        <p:spPr>
          <a:xfrm rot="2180020">
            <a:off x="4069642" y="5599243"/>
            <a:ext cx="66154" cy="50138"/>
          </a:xfrm>
          <a:custGeom>
            <a:avLst/>
            <a:gdLst/>
            <a:ahLst/>
            <a:cxnLst/>
            <a:rect l="l" t="t" r="r" b="b"/>
            <a:pathLst>
              <a:path w="9525" h="7219" extrusionOk="0">
                <a:moveTo>
                  <a:pt x="4739" y="1"/>
                </a:moveTo>
                <a:cubicBezTo>
                  <a:pt x="3881" y="1"/>
                  <a:pt x="3024" y="341"/>
                  <a:pt x="2306" y="1033"/>
                </a:cubicBezTo>
                <a:cubicBezTo>
                  <a:pt x="0" y="3230"/>
                  <a:pt x="1492" y="7136"/>
                  <a:pt x="4666" y="7217"/>
                </a:cubicBezTo>
                <a:cubicBezTo>
                  <a:pt x="4699" y="7218"/>
                  <a:pt x="4732" y="7218"/>
                  <a:pt x="4765" y="7218"/>
                </a:cubicBezTo>
                <a:cubicBezTo>
                  <a:pt x="7874" y="7218"/>
                  <a:pt x="9525" y="3450"/>
                  <a:pt x="7351" y="1169"/>
                </a:cubicBezTo>
                <a:cubicBezTo>
                  <a:pt x="6591" y="395"/>
                  <a:pt x="5664" y="1"/>
                  <a:pt x="4739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299" name="Google Shape;3299;p50"/>
          <p:cNvSpPr/>
          <p:nvPr/>
        </p:nvSpPr>
        <p:spPr>
          <a:xfrm rot="2180020">
            <a:off x="3965917" y="5740273"/>
            <a:ext cx="66397" cy="49937"/>
          </a:xfrm>
          <a:custGeom>
            <a:avLst/>
            <a:gdLst/>
            <a:ahLst/>
            <a:cxnLst/>
            <a:rect l="l" t="t" r="r" b="b"/>
            <a:pathLst>
              <a:path w="9560" h="7190" extrusionOk="0">
                <a:moveTo>
                  <a:pt x="4773" y="1"/>
                </a:moveTo>
                <a:cubicBezTo>
                  <a:pt x="3837" y="1"/>
                  <a:pt x="2900" y="381"/>
                  <a:pt x="2209" y="1140"/>
                </a:cubicBezTo>
                <a:cubicBezTo>
                  <a:pt x="1" y="3403"/>
                  <a:pt x="1617" y="7190"/>
                  <a:pt x="4773" y="7190"/>
                </a:cubicBezTo>
                <a:cubicBezTo>
                  <a:pt x="4795" y="7190"/>
                  <a:pt x="4818" y="7189"/>
                  <a:pt x="4840" y="7189"/>
                </a:cubicBezTo>
                <a:cubicBezTo>
                  <a:pt x="8014" y="7135"/>
                  <a:pt x="9560" y="3256"/>
                  <a:pt x="7254" y="1059"/>
                </a:cubicBezTo>
                <a:cubicBezTo>
                  <a:pt x="6575" y="354"/>
                  <a:pt x="5675" y="1"/>
                  <a:pt x="477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00" name="Google Shape;3300;p50"/>
          <p:cNvSpPr/>
          <p:nvPr/>
        </p:nvSpPr>
        <p:spPr>
          <a:xfrm rot="2180020">
            <a:off x="3821851" y="4761854"/>
            <a:ext cx="56146" cy="50221"/>
          </a:xfrm>
          <a:custGeom>
            <a:avLst/>
            <a:gdLst/>
            <a:ahLst/>
            <a:cxnLst/>
            <a:rect l="l" t="t" r="r" b="b"/>
            <a:pathLst>
              <a:path w="8084" h="7231" extrusionOk="0">
                <a:moveTo>
                  <a:pt x="4023" y="1"/>
                </a:moveTo>
                <a:cubicBezTo>
                  <a:pt x="3204" y="1"/>
                  <a:pt x="2389" y="304"/>
                  <a:pt x="1709" y="922"/>
                </a:cubicBezTo>
                <a:cubicBezTo>
                  <a:pt x="190" y="2278"/>
                  <a:pt x="0" y="4448"/>
                  <a:pt x="1329" y="5967"/>
                </a:cubicBezTo>
                <a:cubicBezTo>
                  <a:pt x="2056" y="6797"/>
                  <a:pt x="3051" y="7231"/>
                  <a:pt x="4052" y="7231"/>
                </a:cubicBezTo>
                <a:cubicBezTo>
                  <a:pt x="4881" y="7231"/>
                  <a:pt x="5714" y="6934"/>
                  <a:pt x="6402" y="6319"/>
                </a:cubicBezTo>
                <a:cubicBezTo>
                  <a:pt x="7893" y="4990"/>
                  <a:pt x="8083" y="2766"/>
                  <a:pt x="6754" y="1274"/>
                </a:cubicBezTo>
                <a:cubicBezTo>
                  <a:pt x="5987" y="433"/>
                  <a:pt x="5002" y="1"/>
                  <a:pt x="402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01" name="Google Shape;3301;p50"/>
          <p:cNvSpPr/>
          <p:nvPr/>
        </p:nvSpPr>
        <p:spPr>
          <a:xfrm rot="2180020">
            <a:off x="3713184" y="4902805"/>
            <a:ext cx="66154" cy="49944"/>
          </a:xfrm>
          <a:custGeom>
            <a:avLst/>
            <a:gdLst/>
            <a:ahLst/>
            <a:cxnLst/>
            <a:rect l="l" t="t" r="r" b="b"/>
            <a:pathLst>
              <a:path w="9525" h="7191" extrusionOk="0">
                <a:moveTo>
                  <a:pt x="4787" y="1"/>
                </a:moveTo>
                <a:cubicBezTo>
                  <a:pt x="3885" y="1"/>
                  <a:pt x="2984" y="354"/>
                  <a:pt x="2306" y="1059"/>
                </a:cubicBezTo>
                <a:cubicBezTo>
                  <a:pt x="0" y="3256"/>
                  <a:pt x="1519" y="7135"/>
                  <a:pt x="4692" y="7189"/>
                </a:cubicBezTo>
                <a:cubicBezTo>
                  <a:pt x="4726" y="7190"/>
                  <a:pt x="4759" y="7190"/>
                  <a:pt x="4792" y="7190"/>
                </a:cubicBezTo>
                <a:cubicBezTo>
                  <a:pt x="7927" y="7190"/>
                  <a:pt x="9525" y="3395"/>
                  <a:pt x="7351" y="1141"/>
                </a:cubicBezTo>
                <a:cubicBezTo>
                  <a:pt x="6660" y="381"/>
                  <a:pt x="5723" y="1"/>
                  <a:pt x="4787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02" name="Google Shape;3302;p50"/>
          <p:cNvSpPr/>
          <p:nvPr/>
        </p:nvSpPr>
        <p:spPr>
          <a:xfrm rot="2180020">
            <a:off x="3957609" y="4865493"/>
            <a:ext cx="66453" cy="50096"/>
          </a:xfrm>
          <a:custGeom>
            <a:avLst/>
            <a:gdLst/>
            <a:ahLst/>
            <a:cxnLst/>
            <a:rect l="l" t="t" r="r" b="b"/>
            <a:pathLst>
              <a:path w="9568" h="7213" extrusionOk="0">
                <a:moveTo>
                  <a:pt x="4791" y="1"/>
                </a:moveTo>
                <a:cubicBezTo>
                  <a:pt x="3881" y="1"/>
                  <a:pt x="2975" y="360"/>
                  <a:pt x="2307" y="1082"/>
                </a:cubicBezTo>
                <a:cubicBezTo>
                  <a:pt x="1" y="3306"/>
                  <a:pt x="1574" y="7185"/>
                  <a:pt x="4748" y="7212"/>
                </a:cubicBezTo>
                <a:cubicBezTo>
                  <a:pt x="4759" y="7212"/>
                  <a:pt x="4770" y="7212"/>
                  <a:pt x="4781" y="7212"/>
                </a:cubicBezTo>
                <a:cubicBezTo>
                  <a:pt x="7960" y="7212"/>
                  <a:pt x="9568" y="3407"/>
                  <a:pt x="7352" y="1137"/>
                </a:cubicBezTo>
                <a:cubicBezTo>
                  <a:pt x="6664" y="380"/>
                  <a:pt x="5726" y="1"/>
                  <a:pt x="4791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03" name="Google Shape;3303;p50"/>
          <p:cNvSpPr/>
          <p:nvPr/>
        </p:nvSpPr>
        <p:spPr>
          <a:xfrm rot="2180020">
            <a:off x="3609362" y="5043991"/>
            <a:ext cx="66265" cy="50096"/>
          </a:xfrm>
          <a:custGeom>
            <a:avLst/>
            <a:gdLst/>
            <a:ahLst/>
            <a:cxnLst/>
            <a:rect l="l" t="t" r="r" b="b"/>
            <a:pathLst>
              <a:path w="9541" h="7213" extrusionOk="0">
                <a:moveTo>
                  <a:pt x="4787" y="0"/>
                </a:moveTo>
                <a:cubicBezTo>
                  <a:pt x="1609" y="0"/>
                  <a:pt x="1" y="3806"/>
                  <a:pt x="2217" y="6076"/>
                </a:cubicBezTo>
                <a:cubicBezTo>
                  <a:pt x="2905" y="6832"/>
                  <a:pt x="3836" y="7212"/>
                  <a:pt x="4767" y="7212"/>
                </a:cubicBezTo>
                <a:cubicBezTo>
                  <a:pt x="5674" y="7212"/>
                  <a:pt x="6580" y="6853"/>
                  <a:pt x="7262" y="6130"/>
                </a:cubicBezTo>
                <a:cubicBezTo>
                  <a:pt x="9541" y="3906"/>
                  <a:pt x="7995" y="28"/>
                  <a:pt x="4821" y="0"/>
                </a:cubicBezTo>
                <a:cubicBezTo>
                  <a:pt x="4810" y="0"/>
                  <a:pt x="4798" y="0"/>
                  <a:pt x="4787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04" name="Google Shape;3304;p50"/>
          <p:cNvSpPr/>
          <p:nvPr/>
        </p:nvSpPr>
        <p:spPr>
          <a:xfrm rot="2180020">
            <a:off x="3859179" y="5006427"/>
            <a:ext cx="55958" cy="50263"/>
          </a:xfrm>
          <a:custGeom>
            <a:avLst/>
            <a:gdLst/>
            <a:ahLst/>
            <a:cxnLst/>
            <a:rect l="l" t="t" r="r" b="b"/>
            <a:pathLst>
              <a:path w="8057" h="7237" extrusionOk="0">
                <a:moveTo>
                  <a:pt x="4023" y="0"/>
                </a:moveTo>
                <a:cubicBezTo>
                  <a:pt x="3177" y="0"/>
                  <a:pt x="2335" y="327"/>
                  <a:pt x="1628" y="983"/>
                </a:cubicBezTo>
                <a:cubicBezTo>
                  <a:pt x="109" y="2393"/>
                  <a:pt x="0" y="4536"/>
                  <a:pt x="1411" y="6028"/>
                </a:cubicBezTo>
                <a:cubicBezTo>
                  <a:pt x="2123" y="6827"/>
                  <a:pt x="3107" y="7237"/>
                  <a:pt x="4097" y="7237"/>
                </a:cubicBezTo>
                <a:cubicBezTo>
                  <a:pt x="4955" y="7237"/>
                  <a:pt x="5817" y="6929"/>
                  <a:pt x="6510" y="6299"/>
                </a:cubicBezTo>
                <a:cubicBezTo>
                  <a:pt x="7975" y="4943"/>
                  <a:pt x="8056" y="2637"/>
                  <a:pt x="6673" y="1200"/>
                </a:cubicBezTo>
                <a:cubicBezTo>
                  <a:pt x="5903" y="401"/>
                  <a:pt x="4961" y="0"/>
                  <a:pt x="4023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05" name="Google Shape;3305;p50"/>
          <p:cNvSpPr/>
          <p:nvPr/>
        </p:nvSpPr>
        <p:spPr>
          <a:xfrm rot="2180020">
            <a:off x="4098678" y="4969128"/>
            <a:ext cx="66258" cy="49930"/>
          </a:xfrm>
          <a:custGeom>
            <a:avLst/>
            <a:gdLst/>
            <a:ahLst/>
            <a:cxnLst/>
            <a:rect l="l" t="t" r="r" b="b"/>
            <a:pathLst>
              <a:path w="9540" h="7189" extrusionOk="0">
                <a:moveTo>
                  <a:pt x="4765" y="0"/>
                </a:moveTo>
                <a:cubicBezTo>
                  <a:pt x="3855" y="0"/>
                  <a:pt x="2950" y="360"/>
                  <a:pt x="2278" y="1085"/>
                </a:cubicBezTo>
                <a:cubicBezTo>
                  <a:pt x="0" y="3309"/>
                  <a:pt x="1573" y="7188"/>
                  <a:pt x="4774" y="7188"/>
                </a:cubicBezTo>
                <a:cubicBezTo>
                  <a:pt x="4785" y="7188"/>
                  <a:pt x="4796" y="7188"/>
                  <a:pt x="4807" y="7188"/>
                </a:cubicBezTo>
                <a:cubicBezTo>
                  <a:pt x="7959" y="7188"/>
                  <a:pt x="9540" y="3356"/>
                  <a:pt x="7324" y="1112"/>
                </a:cubicBezTo>
                <a:cubicBezTo>
                  <a:pt x="6625" y="373"/>
                  <a:pt x="5693" y="0"/>
                  <a:pt x="4765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06" name="Google Shape;3306;p50"/>
          <p:cNvSpPr/>
          <p:nvPr/>
        </p:nvSpPr>
        <p:spPr>
          <a:xfrm rot="2180020">
            <a:off x="3511029" y="5184689"/>
            <a:ext cx="55958" cy="50347"/>
          </a:xfrm>
          <a:custGeom>
            <a:avLst/>
            <a:gdLst/>
            <a:ahLst/>
            <a:cxnLst/>
            <a:rect l="l" t="t" r="r" b="b"/>
            <a:pathLst>
              <a:path w="8057" h="7249" extrusionOk="0">
                <a:moveTo>
                  <a:pt x="4008" y="1"/>
                </a:moveTo>
                <a:cubicBezTo>
                  <a:pt x="3158" y="1"/>
                  <a:pt x="2309" y="334"/>
                  <a:pt x="1601" y="1004"/>
                </a:cubicBezTo>
                <a:cubicBezTo>
                  <a:pt x="109" y="2387"/>
                  <a:pt x="0" y="4557"/>
                  <a:pt x="1384" y="6049"/>
                </a:cubicBezTo>
                <a:cubicBezTo>
                  <a:pt x="2082" y="6847"/>
                  <a:pt x="3051" y="7249"/>
                  <a:pt x="4021" y="7249"/>
                </a:cubicBezTo>
                <a:cubicBezTo>
                  <a:pt x="4897" y="7249"/>
                  <a:pt x="5774" y="6922"/>
                  <a:pt x="6456" y="6266"/>
                </a:cubicBezTo>
                <a:cubicBezTo>
                  <a:pt x="7948" y="4937"/>
                  <a:pt x="8056" y="2631"/>
                  <a:pt x="6646" y="1221"/>
                </a:cubicBezTo>
                <a:cubicBezTo>
                  <a:pt x="5891" y="409"/>
                  <a:pt x="4949" y="1"/>
                  <a:pt x="4008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07" name="Google Shape;3307;p50"/>
          <p:cNvSpPr/>
          <p:nvPr/>
        </p:nvSpPr>
        <p:spPr>
          <a:xfrm rot="2180020">
            <a:off x="3750486" y="5147457"/>
            <a:ext cx="66210" cy="49978"/>
          </a:xfrm>
          <a:custGeom>
            <a:avLst/>
            <a:gdLst/>
            <a:ahLst/>
            <a:cxnLst/>
            <a:rect l="l" t="t" r="r" b="b"/>
            <a:pathLst>
              <a:path w="9533" h="7196" extrusionOk="0">
                <a:moveTo>
                  <a:pt x="4759" y="0"/>
                </a:moveTo>
                <a:cubicBezTo>
                  <a:pt x="3858" y="0"/>
                  <a:pt x="2957" y="346"/>
                  <a:pt x="2279" y="1038"/>
                </a:cubicBezTo>
                <a:cubicBezTo>
                  <a:pt x="0" y="3262"/>
                  <a:pt x="1519" y="7141"/>
                  <a:pt x="4693" y="7195"/>
                </a:cubicBezTo>
                <a:cubicBezTo>
                  <a:pt x="4715" y="7196"/>
                  <a:pt x="4737" y="7196"/>
                  <a:pt x="4760" y="7196"/>
                </a:cubicBezTo>
                <a:cubicBezTo>
                  <a:pt x="7916" y="7196"/>
                  <a:pt x="9532" y="3409"/>
                  <a:pt x="7324" y="1119"/>
                </a:cubicBezTo>
                <a:cubicBezTo>
                  <a:pt x="6633" y="373"/>
                  <a:pt x="5695" y="0"/>
                  <a:pt x="4759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08" name="Google Shape;3308;p50"/>
          <p:cNvSpPr/>
          <p:nvPr/>
        </p:nvSpPr>
        <p:spPr>
          <a:xfrm rot="2180020">
            <a:off x="4626569" y="5139702"/>
            <a:ext cx="66314" cy="50020"/>
          </a:xfrm>
          <a:custGeom>
            <a:avLst/>
            <a:gdLst/>
            <a:ahLst/>
            <a:cxnLst/>
            <a:rect l="l" t="t" r="r" b="b"/>
            <a:pathLst>
              <a:path w="9548" h="7202" extrusionOk="0">
                <a:moveTo>
                  <a:pt x="4774" y="0"/>
                </a:moveTo>
                <a:cubicBezTo>
                  <a:pt x="1600" y="0"/>
                  <a:pt x="0" y="3825"/>
                  <a:pt x="2224" y="6103"/>
                </a:cubicBezTo>
                <a:cubicBezTo>
                  <a:pt x="2902" y="6835"/>
                  <a:pt x="3825" y="7201"/>
                  <a:pt x="4750" y="7201"/>
                </a:cubicBezTo>
                <a:cubicBezTo>
                  <a:pt x="5676" y="7201"/>
                  <a:pt x="6605" y="6835"/>
                  <a:pt x="7296" y="6103"/>
                </a:cubicBezTo>
                <a:cubicBezTo>
                  <a:pt x="9548" y="3879"/>
                  <a:pt x="7975" y="27"/>
                  <a:pt x="4774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09" name="Google Shape;3309;p50"/>
          <p:cNvSpPr/>
          <p:nvPr/>
        </p:nvSpPr>
        <p:spPr>
          <a:xfrm rot="2180020">
            <a:off x="4833908" y="4857911"/>
            <a:ext cx="66258" cy="49951"/>
          </a:xfrm>
          <a:custGeom>
            <a:avLst/>
            <a:gdLst/>
            <a:ahLst/>
            <a:cxnLst/>
            <a:rect l="l" t="t" r="r" b="b"/>
            <a:pathLst>
              <a:path w="9540" h="7192" extrusionOk="0">
                <a:moveTo>
                  <a:pt x="4760" y="0"/>
                </a:moveTo>
                <a:cubicBezTo>
                  <a:pt x="1608" y="0"/>
                  <a:pt x="0" y="3806"/>
                  <a:pt x="2216" y="6076"/>
                </a:cubicBezTo>
                <a:cubicBezTo>
                  <a:pt x="2904" y="6819"/>
                  <a:pt x="3836" y="7192"/>
                  <a:pt x="4767" y="7192"/>
                </a:cubicBezTo>
                <a:cubicBezTo>
                  <a:pt x="5673" y="7192"/>
                  <a:pt x="6579" y="6839"/>
                  <a:pt x="7261" y="6130"/>
                </a:cubicBezTo>
                <a:cubicBezTo>
                  <a:pt x="9540" y="3906"/>
                  <a:pt x="7994" y="27"/>
                  <a:pt x="4793" y="0"/>
                </a:cubicBezTo>
                <a:cubicBezTo>
                  <a:pt x="4782" y="0"/>
                  <a:pt x="4771" y="0"/>
                  <a:pt x="4760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10" name="Google Shape;3310;p50"/>
          <p:cNvSpPr/>
          <p:nvPr/>
        </p:nvSpPr>
        <p:spPr>
          <a:xfrm rot="2180020">
            <a:off x="4735419" y="4998447"/>
            <a:ext cx="55958" cy="50298"/>
          </a:xfrm>
          <a:custGeom>
            <a:avLst/>
            <a:gdLst/>
            <a:ahLst/>
            <a:cxnLst/>
            <a:rect l="l" t="t" r="r" b="b"/>
            <a:pathLst>
              <a:path w="8057" h="7242" extrusionOk="0">
                <a:moveTo>
                  <a:pt x="4033" y="1"/>
                </a:moveTo>
                <a:cubicBezTo>
                  <a:pt x="3183" y="1"/>
                  <a:pt x="2336" y="327"/>
                  <a:pt x="1628" y="983"/>
                </a:cubicBezTo>
                <a:cubicBezTo>
                  <a:pt x="136" y="2394"/>
                  <a:pt x="1" y="4564"/>
                  <a:pt x="1411" y="6056"/>
                </a:cubicBezTo>
                <a:cubicBezTo>
                  <a:pt x="2095" y="6840"/>
                  <a:pt x="3065" y="7242"/>
                  <a:pt x="4035" y="7242"/>
                </a:cubicBezTo>
                <a:cubicBezTo>
                  <a:pt x="4910" y="7242"/>
                  <a:pt x="5787" y="6914"/>
                  <a:pt x="6456" y="6245"/>
                </a:cubicBezTo>
                <a:cubicBezTo>
                  <a:pt x="7975" y="4944"/>
                  <a:pt x="8056" y="2638"/>
                  <a:pt x="6673" y="1200"/>
                </a:cubicBezTo>
                <a:cubicBezTo>
                  <a:pt x="5917" y="402"/>
                  <a:pt x="4974" y="1"/>
                  <a:pt x="4033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11" name="Google Shape;3311;p50"/>
          <p:cNvSpPr/>
          <p:nvPr/>
        </p:nvSpPr>
        <p:spPr>
          <a:xfrm rot="2180020">
            <a:off x="4107890" y="5844916"/>
            <a:ext cx="66314" cy="50048"/>
          </a:xfrm>
          <a:custGeom>
            <a:avLst/>
            <a:gdLst/>
            <a:ahLst/>
            <a:cxnLst/>
            <a:rect l="l" t="t" r="r" b="b"/>
            <a:pathLst>
              <a:path w="9548" h="7206" extrusionOk="0">
                <a:moveTo>
                  <a:pt x="4801" y="0"/>
                </a:moveTo>
                <a:cubicBezTo>
                  <a:pt x="1600" y="0"/>
                  <a:pt x="0" y="3852"/>
                  <a:pt x="2251" y="6103"/>
                </a:cubicBezTo>
                <a:cubicBezTo>
                  <a:pt x="2933" y="6839"/>
                  <a:pt x="3854" y="7205"/>
                  <a:pt x="4777" y="7205"/>
                </a:cubicBezTo>
                <a:cubicBezTo>
                  <a:pt x="5691" y="7205"/>
                  <a:pt x="6608" y="6846"/>
                  <a:pt x="7296" y="6130"/>
                </a:cubicBezTo>
                <a:cubicBezTo>
                  <a:pt x="9548" y="3879"/>
                  <a:pt x="7975" y="27"/>
                  <a:pt x="4801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12" name="Google Shape;3312;p50"/>
          <p:cNvSpPr/>
          <p:nvPr/>
        </p:nvSpPr>
        <p:spPr>
          <a:xfrm rot="2180020">
            <a:off x="4527677" y="5280973"/>
            <a:ext cx="56146" cy="50221"/>
          </a:xfrm>
          <a:custGeom>
            <a:avLst/>
            <a:gdLst/>
            <a:ahLst/>
            <a:cxnLst/>
            <a:rect l="l" t="t" r="r" b="b"/>
            <a:pathLst>
              <a:path w="8084" h="7231" extrusionOk="0">
                <a:moveTo>
                  <a:pt x="4012" y="1"/>
                </a:moveTo>
                <a:cubicBezTo>
                  <a:pt x="3198" y="1"/>
                  <a:pt x="2389" y="304"/>
                  <a:pt x="1709" y="922"/>
                </a:cubicBezTo>
                <a:cubicBezTo>
                  <a:pt x="190" y="2278"/>
                  <a:pt x="1" y="4448"/>
                  <a:pt x="1330" y="5967"/>
                </a:cubicBezTo>
                <a:cubicBezTo>
                  <a:pt x="2057" y="6797"/>
                  <a:pt x="3051" y="7231"/>
                  <a:pt x="4048" y="7231"/>
                </a:cubicBezTo>
                <a:cubicBezTo>
                  <a:pt x="4873" y="7231"/>
                  <a:pt x="5699" y="6934"/>
                  <a:pt x="6375" y="6319"/>
                </a:cubicBezTo>
                <a:cubicBezTo>
                  <a:pt x="7894" y="4990"/>
                  <a:pt x="8083" y="2766"/>
                  <a:pt x="6727" y="1274"/>
                </a:cubicBezTo>
                <a:cubicBezTo>
                  <a:pt x="5960" y="433"/>
                  <a:pt x="4983" y="1"/>
                  <a:pt x="4012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13" name="Google Shape;3313;p50"/>
          <p:cNvSpPr/>
          <p:nvPr/>
        </p:nvSpPr>
        <p:spPr>
          <a:xfrm rot="2180020">
            <a:off x="4419010" y="5421924"/>
            <a:ext cx="66154" cy="49944"/>
          </a:xfrm>
          <a:custGeom>
            <a:avLst/>
            <a:gdLst/>
            <a:ahLst/>
            <a:cxnLst/>
            <a:rect l="l" t="t" r="r" b="b"/>
            <a:pathLst>
              <a:path w="9525" h="7191" extrusionOk="0">
                <a:moveTo>
                  <a:pt x="4781" y="1"/>
                </a:moveTo>
                <a:cubicBezTo>
                  <a:pt x="3878" y="1"/>
                  <a:pt x="2971" y="354"/>
                  <a:pt x="2279" y="1059"/>
                </a:cubicBezTo>
                <a:cubicBezTo>
                  <a:pt x="0" y="3256"/>
                  <a:pt x="1519" y="7135"/>
                  <a:pt x="4693" y="7189"/>
                </a:cubicBezTo>
                <a:cubicBezTo>
                  <a:pt x="4726" y="7190"/>
                  <a:pt x="4759" y="7190"/>
                  <a:pt x="4792" y="7190"/>
                </a:cubicBezTo>
                <a:cubicBezTo>
                  <a:pt x="7927" y="7190"/>
                  <a:pt x="9525" y="3395"/>
                  <a:pt x="7324" y="1141"/>
                </a:cubicBezTo>
                <a:cubicBezTo>
                  <a:pt x="6647" y="381"/>
                  <a:pt x="5717" y="1"/>
                  <a:pt x="4781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14" name="Google Shape;3314;p50"/>
          <p:cNvSpPr/>
          <p:nvPr/>
        </p:nvSpPr>
        <p:spPr>
          <a:xfrm rot="2180020">
            <a:off x="4315194" y="5563113"/>
            <a:ext cx="66258" cy="50096"/>
          </a:xfrm>
          <a:custGeom>
            <a:avLst/>
            <a:gdLst/>
            <a:ahLst/>
            <a:cxnLst/>
            <a:rect l="l" t="t" r="r" b="b"/>
            <a:pathLst>
              <a:path w="9540" h="7213" extrusionOk="0">
                <a:moveTo>
                  <a:pt x="4760" y="0"/>
                </a:moveTo>
                <a:cubicBezTo>
                  <a:pt x="1608" y="0"/>
                  <a:pt x="0" y="3806"/>
                  <a:pt x="2216" y="6076"/>
                </a:cubicBezTo>
                <a:cubicBezTo>
                  <a:pt x="2904" y="6832"/>
                  <a:pt x="3835" y="7212"/>
                  <a:pt x="4767" y="7212"/>
                </a:cubicBezTo>
                <a:cubicBezTo>
                  <a:pt x="5673" y="7212"/>
                  <a:pt x="6579" y="6853"/>
                  <a:pt x="7261" y="6130"/>
                </a:cubicBezTo>
                <a:cubicBezTo>
                  <a:pt x="9540" y="3906"/>
                  <a:pt x="7994" y="28"/>
                  <a:pt x="4793" y="0"/>
                </a:cubicBezTo>
                <a:cubicBezTo>
                  <a:pt x="4782" y="0"/>
                  <a:pt x="4771" y="0"/>
                  <a:pt x="4760" y="0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15" name="Google Shape;3315;p50"/>
          <p:cNvSpPr/>
          <p:nvPr/>
        </p:nvSpPr>
        <p:spPr>
          <a:xfrm rot="2180020">
            <a:off x="4216704" y="5703697"/>
            <a:ext cx="55958" cy="50347"/>
          </a:xfrm>
          <a:custGeom>
            <a:avLst/>
            <a:gdLst/>
            <a:ahLst/>
            <a:cxnLst/>
            <a:rect l="l" t="t" r="r" b="b"/>
            <a:pathLst>
              <a:path w="8057" h="7249" extrusionOk="0">
                <a:moveTo>
                  <a:pt x="4035" y="1"/>
                </a:moveTo>
                <a:cubicBezTo>
                  <a:pt x="3185" y="1"/>
                  <a:pt x="2336" y="334"/>
                  <a:pt x="1628" y="1004"/>
                </a:cubicBezTo>
                <a:cubicBezTo>
                  <a:pt x="136" y="2387"/>
                  <a:pt x="1" y="4557"/>
                  <a:pt x="1411" y="6049"/>
                </a:cubicBezTo>
                <a:cubicBezTo>
                  <a:pt x="2095" y="6847"/>
                  <a:pt x="3065" y="7249"/>
                  <a:pt x="4035" y="7249"/>
                </a:cubicBezTo>
                <a:cubicBezTo>
                  <a:pt x="4911" y="7249"/>
                  <a:pt x="5787" y="6922"/>
                  <a:pt x="6456" y="6266"/>
                </a:cubicBezTo>
                <a:cubicBezTo>
                  <a:pt x="7975" y="4937"/>
                  <a:pt x="8056" y="2631"/>
                  <a:pt x="6673" y="1221"/>
                </a:cubicBezTo>
                <a:cubicBezTo>
                  <a:pt x="5918" y="409"/>
                  <a:pt x="4976" y="1"/>
                  <a:pt x="4035" y="1"/>
                </a:cubicBezTo>
                <a:close/>
              </a:path>
            </a:pathLst>
          </a:custGeom>
          <a:solidFill>
            <a:srgbClr val="541C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16" name="Google Shape;3316;p50"/>
          <p:cNvSpPr/>
          <p:nvPr/>
        </p:nvSpPr>
        <p:spPr>
          <a:xfrm>
            <a:off x="-780000" y="3560388"/>
            <a:ext cx="1463025" cy="1398869"/>
          </a:xfrm>
          <a:custGeom>
            <a:avLst/>
            <a:gdLst/>
            <a:ahLst/>
            <a:cxnLst/>
            <a:rect l="l" t="t" r="r" b="b"/>
            <a:pathLst>
              <a:path w="217712" h="208165" extrusionOk="0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rgbClr val="FECB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FFC9DD17-CF5D-40F8-AD2E-EF178B36E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2000" dirty="0">
                <a:latin typeface="Cambria" panose="02040503050406030204" pitchFamily="18" charset="0"/>
                <a:ea typeface="微軟正黑體" panose="020B0604030504040204" pitchFamily="34" charset="-120"/>
              </a:rPr>
              <a:t>請貼上活動證書或參加證明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2" name="Google Shape;4902;p60"/>
          <p:cNvSpPr/>
          <p:nvPr/>
        </p:nvSpPr>
        <p:spPr>
          <a:xfrm rot="9345183">
            <a:off x="5825048" y="-677381"/>
            <a:ext cx="3818990" cy="2078975"/>
          </a:xfrm>
          <a:custGeom>
            <a:avLst/>
            <a:gdLst/>
            <a:ahLst/>
            <a:cxnLst/>
            <a:rect l="l" t="t" r="r" b="b"/>
            <a:pathLst>
              <a:path w="280814" h="152869" extrusionOk="0">
                <a:moveTo>
                  <a:pt x="129208" y="1"/>
                </a:moveTo>
                <a:cubicBezTo>
                  <a:pt x="96901" y="1"/>
                  <a:pt x="66152" y="4569"/>
                  <a:pt x="32805" y="11476"/>
                </a:cubicBezTo>
                <a:cubicBezTo>
                  <a:pt x="7839" y="16658"/>
                  <a:pt x="6821" y="45129"/>
                  <a:pt x="3448" y="63859"/>
                </a:cubicBezTo>
                <a:cubicBezTo>
                  <a:pt x="0" y="82928"/>
                  <a:pt x="2770" y="103183"/>
                  <a:pt x="13435" y="119369"/>
                </a:cubicBezTo>
                <a:cubicBezTo>
                  <a:pt x="19144" y="128056"/>
                  <a:pt x="26700" y="135649"/>
                  <a:pt x="35933" y="140435"/>
                </a:cubicBezTo>
                <a:cubicBezTo>
                  <a:pt x="46673" y="145994"/>
                  <a:pt x="58997" y="147464"/>
                  <a:pt x="71056" y="148632"/>
                </a:cubicBezTo>
                <a:cubicBezTo>
                  <a:pt x="99074" y="151344"/>
                  <a:pt x="127239" y="152869"/>
                  <a:pt x="155390" y="152869"/>
                </a:cubicBezTo>
                <a:cubicBezTo>
                  <a:pt x="180440" y="152869"/>
                  <a:pt x="205477" y="151662"/>
                  <a:pt x="230390" y="149009"/>
                </a:cubicBezTo>
                <a:cubicBezTo>
                  <a:pt x="240301" y="147954"/>
                  <a:pt x="250401" y="146616"/>
                  <a:pt x="259408" y="142320"/>
                </a:cubicBezTo>
                <a:cubicBezTo>
                  <a:pt x="268415" y="138042"/>
                  <a:pt x="276291" y="130298"/>
                  <a:pt x="278326" y="120538"/>
                </a:cubicBezTo>
                <a:cubicBezTo>
                  <a:pt x="280813" y="108497"/>
                  <a:pt x="273898" y="96174"/>
                  <a:pt x="264439" y="88335"/>
                </a:cubicBezTo>
                <a:cubicBezTo>
                  <a:pt x="254980" y="80497"/>
                  <a:pt x="243260" y="76069"/>
                  <a:pt x="232124" y="70868"/>
                </a:cubicBezTo>
                <a:cubicBezTo>
                  <a:pt x="220988" y="65687"/>
                  <a:pt x="209814" y="59205"/>
                  <a:pt x="203238" y="48841"/>
                </a:cubicBezTo>
                <a:cubicBezTo>
                  <a:pt x="197170" y="39269"/>
                  <a:pt x="195606" y="27266"/>
                  <a:pt x="188880" y="18184"/>
                </a:cubicBezTo>
                <a:cubicBezTo>
                  <a:pt x="178158" y="3713"/>
                  <a:pt x="157959" y="755"/>
                  <a:pt x="139964" y="171"/>
                </a:cubicBezTo>
                <a:cubicBezTo>
                  <a:pt x="136356" y="56"/>
                  <a:pt x="132773" y="1"/>
                  <a:pt x="129208" y="1"/>
                </a:cubicBezTo>
                <a:close/>
              </a:path>
            </a:pathLst>
          </a:custGeom>
          <a:solidFill>
            <a:srgbClr val="FECB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4904" name="Google Shape;4904;p60"/>
          <p:cNvSpPr txBox="1">
            <a:spLocks noGrp="1"/>
          </p:cNvSpPr>
          <p:nvPr>
            <p:ph type="title"/>
          </p:nvPr>
        </p:nvSpPr>
        <p:spPr>
          <a:xfrm>
            <a:off x="4722997" y="357800"/>
            <a:ext cx="38082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Cambria" panose="02040503050406030204" pitchFamily="18" charset="0"/>
                <a:ea typeface="微軟正黑體" panose="020B0604030504040204" pitchFamily="34" charset="-120"/>
              </a:rPr>
              <a:t>反思與心得</a:t>
            </a:r>
            <a:endParaRPr dirty="0"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4905" name="Google Shape;4905;p60"/>
          <p:cNvGrpSpPr/>
          <p:nvPr/>
        </p:nvGrpSpPr>
        <p:grpSpPr>
          <a:xfrm>
            <a:off x="7908513" y="3544073"/>
            <a:ext cx="1993972" cy="1979899"/>
            <a:chOff x="1173550" y="238600"/>
            <a:chExt cx="5252825" cy="5215750"/>
          </a:xfrm>
        </p:grpSpPr>
        <p:sp>
          <p:nvSpPr>
            <p:cNvPr id="4906" name="Google Shape;4906;p60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07" name="Google Shape;4907;p60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08" name="Google Shape;4908;p60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09" name="Google Shape;4909;p60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10" name="Google Shape;4910;p60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11" name="Google Shape;4911;p60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12" name="Google Shape;4912;p60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13" name="Google Shape;4913;p60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14" name="Google Shape;4914;p60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15" name="Google Shape;4915;p60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16" name="Google Shape;4916;p60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17" name="Google Shape;4917;p60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18" name="Google Shape;4918;p60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19" name="Google Shape;4919;p60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20" name="Google Shape;4920;p60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21" name="Google Shape;4921;p60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22" name="Google Shape;4922;p60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23" name="Google Shape;4923;p60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24" name="Google Shape;4924;p60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25" name="Google Shape;4925;p60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26" name="Google Shape;4926;p60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27" name="Google Shape;4927;p60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28" name="Google Shape;4928;p60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29" name="Google Shape;4929;p60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30" name="Google Shape;4930;p60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31" name="Google Shape;4931;p60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32" name="Google Shape;4932;p60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33" name="Google Shape;4933;p60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34" name="Google Shape;4934;p60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35" name="Google Shape;4935;p60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36" name="Google Shape;4936;p60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37" name="Google Shape;4937;p60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38" name="Google Shape;4938;p60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39" name="Google Shape;4939;p60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40" name="Google Shape;4940;p60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41" name="Google Shape;4941;p60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42" name="Google Shape;4942;p60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43" name="Google Shape;4943;p60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44" name="Google Shape;4944;p60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45" name="Google Shape;4945;p60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46" name="Google Shape;4946;p60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47" name="Google Shape;4947;p60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48" name="Google Shape;4948;p60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49" name="Google Shape;4949;p60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50" name="Google Shape;4950;p60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51" name="Google Shape;4951;p60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52" name="Google Shape;4952;p60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53" name="Google Shape;4953;p60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54" name="Google Shape;4954;p60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55" name="Google Shape;4955;p60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56" name="Google Shape;4956;p60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57" name="Google Shape;4957;p60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58" name="Google Shape;4958;p60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59" name="Google Shape;4959;p60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60" name="Google Shape;4960;p60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61" name="Google Shape;4961;p60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62" name="Google Shape;4962;p60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63" name="Google Shape;4963;p60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64" name="Google Shape;4964;p60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65" name="Google Shape;4965;p60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66" name="Google Shape;4966;p60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67" name="Google Shape;4967;p60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68" name="Google Shape;4968;p60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69" name="Google Shape;4969;p60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70" name="Google Shape;4970;p60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71" name="Google Shape;4971;p60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72" name="Google Shape;4972;p60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73" name="Google Shape;4973;p60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74" name="Google Shape;4974;p60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75" name="Google Shape;4975;p60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76" name="Google Shape;4976;p60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77" name="Google Shape;4977;p60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78" name="Google Shape;4978;p60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79" name="Google Shape;4979;p60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80" name="Google Shape;4980;p60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81" name="Google Shape;4981;p60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82" name="Google Shape;4982;p60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83" name="Google Shape;4983;p60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84" name="Google Shape;4984;p60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85" name="Google Shape;4985;p60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86" name="Google Shape;4986;p60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87" name="Google Shape;4987;p60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88" name="Google Shape;4988;p60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89" name="Google Shape;4989;p60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90" name="Google Shape;4990;p60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91" name="Google Shape;4991;p60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92" name="Google Shape;4992;p60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93" name="Google Shape;4993;p60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94" name="Google Shape;4994;p60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95" name="Google Shape;4995;p60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96" name="Google Shape;4996;p60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97" name="Google Shape;4997;p60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98" name="Google Shape;4998;p60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4999" name="Google Shape;4999;p60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00" name="Google Shape;5000;p60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01" name="Google Shape;5001;p60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02" name="Google Shape;5002;p60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03" name="Google Shape;5003;p60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04" name="Google Shape;5004;p60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05" name="Google Shape;5005;p60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06" name="Google Shape;5006;p60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07" name="Google Shape;5007;p60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08" name="Google Shape;5008;p60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09" name="Google Shape;5009;p60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10" name="Google Shape;5010;p60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11" name="Google Shape;5011;p60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12" name="Google Shape;5012;p60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13" name="Google Shape;5013;p60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14" name="Google Shape;5014;p60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15" name="Google Shape;5015;p60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16" name="Google Shape;5016;p60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17" name="Google Shape;5017;p60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18" name="Google Shape;5018;p60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19" name="Google Shape;5019;p60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20" name="Google Shape;5020;p60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21" name="Google Shape;5021;p60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22" name="Google Shape;5022;p60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23" name="Google Shape;5023;p60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24" name="Google Shape;5024;p60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25" name="Google Shape;5025;p60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26" name="Google Shape;5026;p60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27" name="Google Shape;5027;p60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28" name="Google Shape;5028;p60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29" name="Google Shape;5029;p60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30" name="Google Shape;5030;p60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31" name="Google Shape;5031;p60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32" name="Google Shape;5032;p60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33" name="Google Shape;5033;p60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34" name="Google Shape;5034;p60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35" name="Google Shape;5035;p60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36" name="Google Shape;5036;p60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37" name="Google Shape;5037;p60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38" name="Google Shape;5038;p60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39" name="Google Shape;5039;p60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40" name="Google Shape;5040;p60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41" name="Google Shape;5041;p60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42" name="Google Shape;5042;p60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43" name="Google Shape;5043;p60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44" name="Google Shape;5044;p60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45" name="Google Shape;5045;p60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46" name="Google Shape;5046;p60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47" name="Google Shape;5047;p60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48" name="Google Shape;5048;p60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49" name="Google Shape;5049;p60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50" name="Google Shape;5050;p60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51" name="Google Shape;5051;p60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52" name="Google Shape;5052;p60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53" name="Google Shape;5053;p60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54" name="Google Shape;5054;p60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55" name="Google Shape;5055;p60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56" name="Google Shape;5056;p60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57" name="Google Shape;5057;p60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58" name="Google Shape;5058;p60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59" name="Google Shape;5059;p60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60" name="Google Shape;5060;p60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61" name="Google Shape;5061;p60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62" name="Google Shape;5062;p60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63" name="Google Shape;5063;p60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64" name="Google Shape;5064;p60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65" name="Google Shape;5065;p60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66" name="Google Shape;5066;p60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67" name="Google Shape;5067;p60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68" name="Google Shape;5068;p60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69" name="Google Shape;5069;p60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70" name="Google Shape;5070;p60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71" name="Google Shape;5071;p60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72" name="Google Shape;5072;p60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73" name="Google Shape;5073;p60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74" name="Google Shape;5074;p60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75" name="Google Shape;5075;p60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76" name="Google Shape;5076;p60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77" name="Google Shape;5077;p60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78" name="Google Shape;5078;p60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79" name="Google Shape;5079;p60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80" name="Google Shape;5080;p60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81" name="Google Shape;5081;p60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82" name="Google Shape;5082;p60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83" name="Google Shape;5083;p60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84" name="Google Shape;5084;p60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85" name="Google Shape;5085;p60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86" name="Google Shape;5086;p60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87" name="Google Shape;5087;p60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88" name="Google Shape;5088;p60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89" name="Google Shape;5089;p60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90" name="Google Shape;5090;p60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092" name="Google Shape;5092;p60"/>
          <p:cNvGrpSpPr/>
          <p:nvPr/>
        </p:nvGrpSpPr>
        <p:grpSpPr>
          <a:xfrm rot="3842635" flipH="1">
            <a:off x="-423906" y="-1371074"/>
            <a:ext cx="1642783" cy="3165852"/>
            <a:chOff x="2453450" y="238025"/>
            <a:chExt cx="2711225" cy="5224875"/>
          </a:xfrm>
        </p:grpSpPr>
        <p:sp>
          <p:nvSpPr>
            <p:cNvPr id="5093" name="Google Shape;5093;p60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94" name="Google Shape;5094;p60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95" name="Google Shape;5095;p60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96" name="Google Shape;5096;p60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97" name="Google Shape;5097;p60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98" name="Google Shape;5098;p60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099" name="Google Shape;5099;p60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00" name="Google Shape;5100;p60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01" name="Google Shape;5101;p60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02" name="Google Shape;5102;p60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03" name="Google Shape;5103;p60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04" name="Google Shape;5104;p60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05" name="Google Shape;5105;p60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06" name="Google Shape;5106;p60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07" name="Google Shape;5107;p60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08" name="Google Shape;5108;p60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09" name="Google Shape;5109;p60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10" name="Google Shape;5110;p60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11" name="Google Shape;5111;p60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12" name="Google Shape;5112;p60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13" name="Google Shape;5113;p60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14" name="Google Shape;5114;p60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15" name="Google Shape;5115;p60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16" name="Google Shape;5116;p60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17" name="Google Shape;5117;p60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18" name="Google Shape;5118;p60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19" name="Google Shape;5119;p60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20" name="Google Shape;5120;p60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21" name="Google Shape;5121;p60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22" name="Google Shape;5122;p60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23" name="Google Shape;5123;p60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24" name="Google Shape;5124;p60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25" name="Google Shape;5125;p60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26" name="Google Shape;5126;p60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27" name="Google Shape;5127;p60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28" name="Google Shape;5128;p60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29" name="Google Shape;5129;p60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30" name="Google Shape;5130;p60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31" name="Google Shape;5131;p60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32" name="Google Shape;5132;p60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33" name="Google Shape;5133;p60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34" name="Google Shape;5134;p60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35" name="Google Shape;5135;p60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36" name="Google Shape;5136;p60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37" name="Google Shape;5137;p60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38" name="Google Shape;5138;p60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39" name="Google Shape;5139;p60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40" name="Google Shape;5140;p60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41" name="Google Shape;5141;p60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42" name="Google Shape;5142;p60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43" name="Google Shape;5143;p60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5144" name="Google Shape;5144;p60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C30171D8-1FFC-474C-8F59-8F8405548CC4}"/>
              </a:ext>
            </a:extLst>
          </p:cNvPr>
          <p:cNvSpPr txBox="1"/>
          <p:nvPr/>
        </p:nvSpPr>
        <p:spPr>
          <a:xfrm>
            <a:off x="1212992" y="959195"/>
            <a:ext cx="6308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請寫下你參與活動後的心得與感想</a:t>
            </a:r>
            <a:r>
              <a:rPr lang="en-US" altLang="zh-TW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(</a:t>
            </a:r>
            <a:r>
              <a:rPr lang="zh-TW" altLang="en-US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至少</a:t>
            </a:r>
            <a:r>
              <a:rPr lang="en-US" altLang="zh-TW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300</a:t>
            </a:r>
            <a:r>
              <a:rPr lang="zh-TW" altLang="en-US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字</a:t>
            </a:r>
            <a:r>
              <a:rPr lang="en-US" altLang="zh-TW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請寫下你參與活動後的心得與感想</a:t>
            </a:r>
            <a:endParaRPr lang="en-US" altLang="zh-TW" sz="1800" dirty="0" smtClean="0">
              <a:solidFill>
                <a:srgbClr val="B2B2B2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請寫下你參與活動後的心得與感想</a:t>
            </a:r>
            <a:endParaRPr lang="en-US" altLang="zh-TW" sz="1800" dirty="0" smtClean="0">
              <a:solidFill>
                <a:srgbClr val="B2B2B2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請寫下你參與活動後的心得與感想</a:t>
            </a:r>
            <a:endParaRPr lang="en-US" altLang="zh-TW" sz="1800" dirty="0" smtClean="0">
              <a:solidFill>
                <a:srgbClr val="B2B2B2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請寫下你參與活動後的心得與感想</a:t>
            </a:r>
            <a:endParaRPr lang="en-US" altLang="zh-TW" sz="1800" dirty="0" smtClean="0">
              <a:solidFill>
                <a:srgbClr val="B2B2B2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請寫下你參與活動後的心得與感想</a:t>
            </a:r>
            <a:endParaRPr lang="en-US" altLang="zh-TW" sz="1800" dirty="0" smtClean="0">
              <a:solidFill>
                <a:srgbClr val="B2B2B2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請寫下你參與活動後的心得與感想</a:t>
            </a:r>
            <a:endParaRPr lang="en-US" altLang="zh-TW" sz="1800" dirty="0" smtClean="0">
              <a:solidFill>
                <a:srgbClr val="B2B2B2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請寫下你參與活動後的心得與感想</a:t>
            </a:r>
            <a:endParaRPr lang="en-US" altLang="zh-TW" sz="1800" dirty="0" smtClean="0">
              <a:solidFill>
                <a:srgbClr val="B2B2B2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請寫下你參與活動後的心得與感想</a:t>
            </a:r>
            <a:endParaRPr lang="en-US" altLang="zh-TW" sz="1800" dirty="0" smtClean="0">
              <a:solidFill>
                <a:srgbClr val="B2B2B2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請寫下你參與活動後的心得與感想</a:t>
            </a:r>
            <a:endParaRPr lang="en-US" altLang="zh-TW" sz="1800" dirty="0" smtClean="0">
              <a:solidFill>
                <a:srgbClr val="B2B2B2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請寫下你參與活動後的心得與感想</a:t>
            </a:r>
            <a:endParaRPr lang="en-US" altLang="zh-TW" sz="1800" dirty="0" smtClean="0">
              <a:solidFill>
                <a:srgbClr val="B2B2B2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solidFill>
                  <a:srgbClr val="B2B2B2"/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請寫下你參與活動後的心得與感想</a:t>
            </a:r>
            <a:endParaRPr lang="en-US" altLang="zh-TW" sz="1800" dirty="0" smtClean="0">
              <a:solidFill>
                <a:srgbClr val="B2B2B2"/>
              </a:solidFill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/>
          <p:nvPr/>
        </p:nvSpPr>
        <p:spPr>
          <a:xfrm rot="10800000">
            <a:off x="-246523" y="-621760"/>
            <a:ext cx="2828932" cy="1718070"/>
          </a:xfrm>
          <a:custGeom>
            <a:avLst/>
            <a:gdLst/>
            <a:ahLst/>
            <a:cxnLst/>
            <a:rect l="l" t="t" r="r" b="b"/>
            <a:pathLst>
              <a:path w="282399" h="187511" extrusionOk="0">
                <a:moveTo>
                  <a:pt x="146637" y="1"/>
                </a:moveTo>
                <a:cubicBezTo>
                  <a:pt x="118086" y="1"/>
                  <a:pt x="89551" y="1375"/>
                  <a:pt x="61124" y="4122"/>
                </a:cubicBezTo>
                <a:cubicBezTo>
                  <a:pt x="60422" y="4190"/>
                  <a:pt x="59797" y="4211"/>
                  <a:pt x="59244" y="4211"/>
                </a:cubicBezTo>
                <a:cubicBezTo>
                  <a:pt x="58290" y="4211"/>
                  <a:pt x="57550" y="4147"/>
                  <a:pt x="57000" y="4147"/>
                </a:cubicBezTo>
                <a:cubicBezTo>
                  <a:pt x="55571" y="4147"/>
                  <a:pt x="55419" y="4576"/>
                  <a:pt x="56106" y="7661"/>
                </a:cubicBezTo>
                <a:lnTo>
                  <a:pt x="55993" y="7643"/>
                </a:lnTo>
                <a:lnTo>
                  <a:pt x="55993" y="7643"/>
                </a:lnTo>
                <a:cubicBezTo>
                  <a:pt x="56911" y="14665"/>
                  <a:pt x="62398" y="21107"/>
                  <a:pt x="60918" y="28036"/>
                </a:cubicBezTo>
                <a:cubicBezTo>
                  <a:pt x="60225" y="31201"/>
                  <a:pt x="58147" y="33860"/>
                  <a:pt x="56012" y="36294"/>
                </a:cubicBezTo>
                <a:cubicBezTo>
                  <a:pt x="47379" y="46088"/>
                  <a:pt x="36892" y="54010"/>
                  <a:pt x="27266" y="62830"/>
                </a:cubicBezTo>
                <a:cubicBezTo>
                  <a:pt x="17641" y="71631"/>
                  <a:pt x="8652" y="81725"/>
                  <a:pt x="4326" y="94028"/>
                </a:cubicBezTo>
                <a:cubicBezTo>
                  <a:pt x="0" y="106332"/>
                  <a:pt x="1199" y="121276"/>
                  <a:pt x="10132" y="130789"/>
                </a:cubicBezTo>
                <a:cubicBezTo>
                  <a:pt x="16517" y="137605"/>
                  <a:pt x="26012" y="140957"/>
                  <a:pt x="32042" y="148111"/>
                </a:cubicBezTo>
                <a:cubicBezTo>
                  <a:pt x="36686" y="153616"/>
                  <a:pt x="38821" y="160864"/>
                  <a:pt x="43465" y="166388"/>
                </a:cubicBezTo>
                <a:cubicBezTo>
                  <a:pt x="48016" y="171837"/>
                  <a:pt x="54607" y="175152"/>
                  <a:pt x="61180" y="177793"/>
                </a:cubicBezTo>
                <a:cubicBezTo>
                  <a:pt x="77375" y="184249"/>
                  <a:pt x="94558" y="187511"/>
                  <a:pt x="111805" y="187511"/>
                </a:cubicBezTo>
                <a:cubicBezTo>
                  <a:pt x="121621" y="187511"/>
                  <a:pt x="131457" y="186454"/>
                  <a:pt x="141143" y="184328"/>
                </a:cubicBezTo>
                <a:cubicBezTo>
                  <a:pt x="163353" y="179422"/>
                  <a:pt x="184589" y="168879"/>
                  <a:pt x="207323" y="168598"/>
                </a:cubicBezTo>
                <a:cubicBezTo>
                  <a:pt x="207648" y="168594"/>
                  <a:pt x="207974" y="168592"/>
                  <a:pt x="208300" y="168592"/>
                </a:cubicBezTo>
                <a:cubicBezTo>
                  <a:pt x="212694" y="168592"/>
                  <a:pt x="217158" y="168916"/>
                  <a:pt x="221563" y="168916"/>
                </a:cubicBezTo>
                <a:cubicBezTo>
                  <a:pt x="226409" y="168916"/>
                  <a:pt x="231183" y="168524"/>
                  <a:pt x="235713" y="166875"/>
                </a:cubicBezTo>
                <a:cubicBezTo>
                  <a:pt x="244327" y="163729"/>
                  <a:pt x="250750" y="156444"/>
                  <a:pt x="255956" y="148897"/>
                </a:cubicBezTo>
                <a:cubicBezTo>
                  <a:pt x="275020" y="121238"/>
                  <a:pt x="282398" y="85807"/>
                  <a:pt x="276013" y="52830"/>
                </a:cubicBezTo>
                <a:cubicBezTo>
                  <a:pt x="273953" y="42287"/>
                  <a:pt x="270395" y="31688"/>
                  <a:pt x="263147" y="23748"/>
                </a:cubicBezTo>
                <a:cubicBezTo>
                  <a:pt x="254402" y="14159"/>
                  <a:pt x="241443" y="9646"/>
                  <a:pt x="228803" y="6762"/>
                </a:cubicBezTo>
                <a:cubicBezTo>
                  <a:pt x="206930" y="1762"/>
                  <a:pt x="184402" y="508"/>
                  <a:pt x="161986" y="133"/>
                </a:cubicBezTo>
                <a:cubicBezTo>
                  <a:pt x="156869" y="45"/>
                  <a:pt x="151753" y="1"/>
                  <a:pt x="1466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 rot="10800000">
            <a:off x="7182766" y="3339995"/>
            <a:ext cx="2878649" cy="1807001"/>
            <a:chOff x="236700" y="391800"/>
            <a:chExt cx="7184050" cy="4930425"/>
          </a:xfrm>
        </p:grpSpPr>
        <p:sp>
          <p:nvSpPr>
            <p:cNvPr id="176" name="Google Shape;176;p30"/>
            <p:cNvSpPr/>
            <p:nvPr/>
          </p:nvSpPr>
          <p:spPr>
            <a:xfrm>
              <a:off x="309275" y="518025"/>
              <a:ext cx="7059975" cy="4687775"/>
            </a:xfrm>
            <a:custGeom>
              <a:avLst/>
              <a:gdLst/>
              <a:ahLst/>
              <a:cxnLst/>
              <a:rect l="l" t="t" r="r" b="b"/>
              <a:pathLst>
                <a:path w="282399" h="187511" extrusionOk="0">
                  <a:moveTo>
                    <a:pt x="146637" y="1"/>
                  </a:moveTo>
                  <a:cubicBezTo>
                    <a:pt x="118086" y="1"/>
                    <a:pt x="89551" y="1375"/>
                    <a:pt x="61124" y="4122"/>
                  </a:cubicBezTo>
                  <a:cubicBezTo>
                    <a:pt x="60422" y="4190"/>
                    <a:pt x="59797" y="4211"/>
                    <a:pt x="59244" y="4211"/>
                  </a:cubicBezTo>
                  <a:cubicBezTo>
                    <a:pt x="58290" y="4211"/>
                    <a:pt x="57550" y="4147"/>
                    <a:pt x="57000" y="4147"/>
                  </a:cubicBezTo>
                  <a:cubicBezTo>
                    <a:pt x="55571" y="4147"/>
                    <a:pt x="55419" y="4576"/>
                    <a:pt x="56106" y="7661"/>
                  </a:cubicBezTo>
                  <a:lnTo>
                    <a:pt x="55993" y="7643"/>
                  </a:lnTo>
                  <a:lnTo>
                    <a:pt x="55993" y="7643"/>
                  </a:lnTo>
                  <a:cubicBezTo>
                    <a:pt x="56911" y="14665"/>
                    <a:pt x="62398" y="21107"/>
                    <a:pt x="60918" y="28036"/>
                  </a:cubicBezTo>
                  <a:cubicBezTo>
                    <a:pt x="60225" y="31201"/>
                    <a:pt x="58147" y="33860"/>
                    <a:pt x="56012" y="36294"/>
                  </a:cubicBezTo>
                  <a:cubicBezTo>
                    <a:pt x="47379" y="46088"/>
                    <a:pt x="36892" y="54010"/>
                    <a:pt x="27266" y="62830"/>
                  </a:cubicBezTo>
                  <a:cubicBezTo>
                    <a:pt x="17641" y="71631"/>
                    <a:pt x="8652" y="81725"/>
                    <a:pt x="4326" y="94028"/>
                  </a:cubicBezTo>
                  <a:cubicBezTo>
                    <a:pt x="0" y="106332"/>
                    <a:pt x="1199" y="121276"/>
                    <a:pt x="10132" y="130789"/>
                  </a:cubicBezTo>
                  <a:cubicBezTo>
                    <a:pt x="16517" y="137605"/>
                    <a:pt x="26012" y="140957"/>
                    <a:pt x="32042" y="148111"/>
                  </a:cubicBezTo>
                  <a:cubicBezTo>
                    <a:pt x="36686" y="153616"/>
                    <a:pt x="38821" y="160864"/>
                    <a:pt x="43465" y="166388"/>
                  </a:cubicBezTo>
                  <a:cubicBezTo>
                    <a:pt x="48016" y="171837"/>
                    <a:pt x="54607" y="175152"/>
                    <a:pt x="61180" y="177793"/>
                  </a:cubicBezTo>
                  <a:cubicBezTo>
                    <a:pt x="77375" y="184249"/>
                    <a:pt x="94558" y="187511"/>
                    <a:pt x="111805" y="187511"/>
                  </a:cubicBezTo>
                  <a:cubicBezTo>
                    <a:pt x="121621" y="187511"/>
                    <a:pt x="131457" y="186454"/>
                    <a:pt x="141143" y="184328"/>
                  </a:cubicBezTo>
                  <a:cubicBezTo>
                    <a:pt x="163353" y="179422"/>
                    <a:pt x="184589" y="168879"/>
                    <a:pt x="207323" y="168598"/>
                  </a:cubicBezTo>
                  <a:cubicBezTo>
                    <a:pt x="207648" y="168594"/>
                    <a:pt x="207974" y="168592"/>
                    <a:pt x="208300" y="168592"/>
                  </a:cubicBezTo>
                  <a:cubicBezTo>
                    <a:pt x="212694" y="168592"/>
                    <a:pt x="217158" y="168916"/>
                    <a:pt x="221563" y="168916"/>
                  </a:cubicBezTo>
                  <a:cubicBezTo>
                    <a:pt x="226409" y="168916"/>
                    <a:pt x="231183" y="168524"/>
                    <a:pt x="235713" y="166875"/>
                  </a:cubicBezTo>
                  <a:cubicBezTo>
                    <a:pt x="244327" y="163729"/>
                    <a:pt x="250750" y="156444"/>
                    <a:pt x="255956" y="148897"/>
                  </a:cubicBezTo>
                  <a:cubicBezTo>
                    <a:pt x="275020" y="121238"/>
                    <a:pt x="282398" y="85807"/>
                    <a:pt x="276013" y="52830"/>
                  </a:cubicBezTo>
                  <a:cubicBezTo>
                    <a:pt x="273953" y="42287"/>
                    <a:pt x="270395" y="31688"/>
                    <a:pt x="263147" y="23748"/>
                  </a:cubicBezTo>
                  <a:cubicBezTo>
                    <a:pt x="254402" y="14159"/>
                    <a:pt x="241443" y="9646"/>
                    <a:pt x="228803" y="6762"/>
                  </a:cubicBezTo>
                  <a:cubicBezTo>
                    <a:pt x="206930" y="1762"/>
                    <a:pt x="184402" y="508"/>
                    <a:pt x="161986" y="133"/>
                  </a:cubicBezTo>
                  <a:cubicBezTo>
                    <a:pt x="156869" y="45"/>
                    <a:pt x="151753" y="1"/>
                    <a:pt x="146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236700" y="391800"/>
              <a:ext cx="7184050" cy="4930425"/>
            </a:xfrm>
            <a:custGeom>
              <a:avLst/>
              <a:gdLst/>
              <a:ahLst/>
              <a:cxnLst/>
              <a:rect l="l" t="t" r="r" b="b"/>
              <a:pathLst>
                <a:path w="287362" h="197217" extrusionOk="0">
                  <a:moveTo>
                    <a:pt x="241144" y="9433"/>
                  </a:moveTo>
                  <a:lnTo>
                    <a:pt x="241144" y="9433"/>
                  </a:lnTo>
                  <a:cubicBezTo>
                    <a:pt x="241268" y="9471"/>
                    <a:pt x="241392" y="9508"/>
                    <a:pt x="241515" y="9544"/>
                  </a:cubicBezTo>
                  <a:lnTo>
                    <a:pt x="241515" y="9544"/>
                  </a:lnTo>
                  <a:cubicBezTo>
                    <a:pt x="241391" y="9507"/>
                    <a:pt x="241268" y="9470"/>
                    <a:pt x="241144" y="9433"/>
                  </a:cubicBezTo>
                  <a:close/>
                  <a:moveTo>
                    <a:pt x="241515" y="9544"/>
                  </a:moveTo>
                  <a:cubicBezTo>
                    <a:pt x="241983" y="9686"/>
                    <a:pt x="242450" y="9831"/>
                    <a:pt x="242916" y="9980"/>
                  </a:cubicBezTo>
                  <a:lnTo>
                    <a:pt x="242916" y="9980"/>
                  </a:lnTo>
                  <a:cubicBezTo>
                    <a:pt x="242452" y="9822"/>
                    <a:pt x="241988" y="9685"/>
                    <a:pt x="241515" y="9544"/>
                  </a:cubicBezTo>
                  <a:close/>
                  <a:moveTo>
                    <a:pt x="242916" y="9980"/>
                  </a:moveTo>
                  <a:lnTo>
                    <a:pt x="242916" y="9980"/>
                  </a:lnTo>
                  <a:cubicBezTo>
                    <a:pt x="242931" y="9985"/>
                    <a:pt x="242946" y="9990"/>
                    <a:pt x="242960" y="9995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3191" y="10068"/>
                    <a:pt x="243054" y="10024"/>
                    <a:pt x="242916" y="9980"/>
                  </a:cubicBezTo>
                  <a:close/>
                  <a:moveTo>
                    <a:pt x="229165" y="13744"/>
                  </a:moveTo>
                  <a:lnTo>
                    <a:pt x="229402" y="13797"/>
                  </a:lnTo>
                  <a:cubicBezTo>
                    <a:pt x="231069" y="14152"/>
                    <a:pt x="232698" y="14527"/>
                    <a:pt x="234327" y="14958"/>
                  </a:cubicBezTo>
                  <a:cubicBezTo>
                    <a:pt x="237586" y="15782"/>
                    <a:pt x="240788" y="16718"/>
                    <a:pt x="243897" y="17860"/>
                  </a:cubicBezTo>
                  <a:cubicBezTo>
                    <a:pt x="247005" y="18965"/>
                    <a:pt x="250002" y="20295"/>
                    <a:pt x="252904" y="21849"/>
                  </a:cubicBezTo>
                  <a:cubicBezTo>
                    <a:pt x="255751" y="23385"/>
                    <a:pt x="258410" y="25201"/>
                    <a:pt x="260882" y="27298"/>
                  </a:cubicBezTo>
                  <a:cubicBezTo>
                    <a:pt x="265732" y="31456"/>
                    <a:pt x="269309" y="36886"/>
                    <a:pt x="271799" y="42860"/>
                  </a:cubicBezTo>
                  <a:cubicBezTo>
                    <a:pt x="273054" y="45856"/>
                    <a:pt x="274084" y="48946"/>
                    <a:pt x="274889" y="52111"/>
                  </a:cubicBezTo>
                  <a:cubicBezTo>
                    <a:pt x="275713" y="55276"/>
                    <a:pt x="276331" y="58516"/>
                    <a:pt x="276874" y="61755"/>
                  </a:cubicBezTo>
                  <a:cubicBezTo>
                    <a:pt x="280882" y="87692"/>
                    <a:pt x="276612" y="114227"/>
                    <a:pt x="264646" y="137579"/>
                  </a:cubicBezTo>
                  <a:cubicBezTo>
                    <a:pt x="270601" y="125856"/>
                    <a:pt x="274683" y="113272"/>
                    <a:pt x="276706" y="100276"/>
                  </a:cubicBezTo>
                  <a:cubicBezTo>
                    <a:pt x="278785" y="87261"/>
                    <a:pt x="278766" y="74003"/>
                    <a:pt x="276650" y="60988"/>
                  </a:cubicBezTo>
                  <a:cubicBezTo>
                    <a:pt x="276125" y="57748"/>
                    <a:pt x="275451" y="54546"/>
                    <a:pt x="274608" y="51400"/>
                  </a:cubicBezTo>
                  <a:cubicBezTo>
                    <a:pt x="273785" y="48272"/>
                    <a:pt x="272717" y="45201"/>
                    <a:pt x="271444" y="42242"/>
                  </a:cubicBezTo>
                  <a:cubicBezTo>
                    <a:pt x="270189" y="39302"/>
                    <a:pt x="268635" y="36531"/>
                    <a:pt x="266799" y="33928"/>
                  </a:cubicBezTo>
                  <a:cubicBezTo>
                    <a:pt x="266706" y="33759"/>
                    <a:pt x="266575" y="33591"/>
                    <a:pt x="266462" y="33441"/>
                  </a:cubicBezTo>
                  <a:lnTo>
                    <a:pt x="266107" y="32973"/>
                  </a:lnTo>
                  <a:lnTo>
                    <a:pt x="265376" y="32036"/>
                  </a:lnTo>
                  <a:lnTo>
                    <a:pt x="264627" y="31137"/>
                  </a:lnTo>
                  <a:cubicBezTo>
                    <a:pt x="264365" y="30838"/>
                    <a:pt x="264122" y="30538"/>
                    <a:pt x="263841" y="30257"/>
                  </a:cubicBezTo>
                  <a:cubicBezTo>
                    <a:pt x="262755" y="29096"/>
                    <a:pt x="261612" y="28010"/>
                    <a:pt x="260414" y="26999"/>
                  </a:cubicBezTo>
                  <a:cubicBezTo>
                    <a:pt x="257960" y="24958"/>
                    <a:pt x="255301" y="23179"/>
                    <a:pt x="252474" y="21680"/>
                  </a:cubicBezTo>
                  <a:cubicBezTo>
                    <a:pt x="249608" y="20164"/>
                    <a:pt x="246631" y="18853"/>
                    <a:pt x="243578" y="17767"/>
                  </a:cubicBezTo>
                  <a:cubicBezTo>
                    <a:pt x="240507" y="16662"/>
                    <a:pt x="237361" y="15725"/>
                    <a:pt x="234159" y="14920"/>
                  </a:cubicBezTo>
                  <a:cubicBezTo>
                    <a:pt x="232548" y="14508"/>
                    <a:pt x="230938" y="14134"/>
                    <a:pt x="229309" y="13778"/>
                  </a:cubicBezTo>
                  <a:cubicBezTo>
                    <a:pt x="229261" y="13767"/>
                    <a:pt x="229213" y="13755"/>
                    <a:pt x="229165" y="13744"/>
                  </a:cubicBezTo>
                  <a:close/>
                  <a:moveTo>
                    <a:pt x="246801" y="170526"/>
                  </a:moveTo>
                  <a:cubicBezTo>
                    <a:pt x="246563" y="170692"/>
                    <a:pt x="246324" y="170858"/>
                    <a:pt x="246088" y="171025"/>
                  </a:cubicBezTo>
                  <a:cubicBezTo>
                    <a:pt x="245264" y="171512"/>
                    <a:pt x="244477" y="172036"/>
                    <a:pt x="243635" y="172467"/>
                  </a:cubicBezTo>
                  <a:cubicBezTo>
                    <a:pt x="244721" y="171873"/>
                    <a:pt x="245774" y="171223"/>
                    <a:pt x="246801" y="170526"/>
                  </a:cubicBezTo>
                  <a:close/>
                  <a:moveTo>
                    <a:pt x="144350" y="0"/>
                  </a:moveTo>
                  <a:cubicBezTo>
                    <a:pt x="138908" y="0"/>
                    <a:pt x="133456" y="52"/>
                    <a:pt x="127998" y="164"/>
                  </a:cubicBezTo>
                  <a:cubicBezTo>
                    <a:pt x="120357" y="351"/>
                    <a:pt x="113278" y="707"/>
                    <a:pt x="106724" y="1175"/>
                  </a:cubicBezTo>
                  <a:cubicBezTo>
                    <a:pt x="100188" y="1643"/>
                    <a:pt x="94196" y="2242"/>
                    <a:pt x="88746" y="2860"/>
                  </a:cubicBezTo>
                  <a:cubicBezTo>
                    <a:pt x="106034" y="1916"/>
                    <a:pt x="123596" y="1422"/>
                    <a:pt x="141345" y="1422"/>
                  </a:cubicBezTo>
                  <a:cubicBezTo>
                    <a:pt x="151398" y="1422"/>
                    <a:pt x="161511" y="1580"/>
                    <a:pt x="171668" y="1905"/>
                  </a:cubicBezTo>
                  <a:cubicBezTo>
                    <a:pt x="178709" y="2130"/>
                    <a:pt x="185751" y="2486"/>
                    <a:pt x="192867" y="3029"/>
                  </a:cubicBezTo>
                  <a:cubicBezTo>
                    <a:pt x="199964" y="3553"/>
                    <a:pt x="207061" y="4321"/>
                    <a:pt x="214159" y="5370"/>
                  </a:cubicBezTo>
                  <a:cubicBezTo>
                    <a:pt x="221256" y="6381"/>
                    <a:pt x="228316" y="7767"/>
                    <a:pt x="235357" y="9508"/>
                  </a:cubicBezTo>
                  <a:cubicBezTo>
                    <a:pt x="238915" y="10407"/>
                    <a:pt x="242417" y="11456"/>
                    <a:pt x="245863" y="12710"/>
                  </a:cubicBezTo>
                  <a:cubicBezTo>
                    <a:pt x="249365" y="13965"/>
                    <a:pt x="252773" y="15482"/>
                    <a:pt x="256050" y="17280"/>
                  </a:cubicBezTo>
                  <a:cubicBezTo>
                    <a:pt x="259365" y="19115"/>
                    <a:pt x="262474" y="21325"/>
                    <a:pt x="265301" y="23871"/>
                  </a:cubicBezTo>
                  <a:cubicBezTo>
                    <a:pt x="268148" y="26437"/>
                    <a:pt x="270638" y="29396"/>
                    <a:pt x="272680" y="32635"/>
                  </a:cubicBezTo>
                  <a:cubicBezTo>
                    <a:pt x="273710" y="34227"/>
                    <a:pt x="274646" y="35875"/>
                    <a:pt x="275489" y="37579"/>
                  </a:cubicBezTo>
                  <a:cubicBezTo>
                    <a:pt x="275882" y="38441"/>
                    <a:pt x="276294" y="39302"/>
                    <a:pt x="276650" y="40164"/>
                  </a:cubicBezTo>
                  <a:cubicBezTo>
                    <a:pt x="276837" y="40594"/>
                    <a:pt x="277024" y="41025"/>
                    <a:pt x="277211" y="41456"/>
                  </a:cubicBezTo>
                  <a:lnTo>
                    <a:pt x="277717" y="42767"/>
                  </a:lnTo>
                  <a:cubicBezTo>
                    <a:pt x="277886" y="43197"/>
                    <a:pt x="278035" y="43628"/>
                    <a:pt x="278204" y="44077"/>
                  </a:cubicBezTo>
                  <a:cubicBezTo>
                    <a:pt x="278354" y="44508"/>
                    <a:pt x="278522" y="44958"/>
                    <a:pt x="278672" y="45388"/>
                  </a:cubicBezTo>
                  <a:cubicBezTo>
                    <a:pt x="278953" y="46287"/>
                    <a:pt x="279253" y="47167"/>
                    <a:pt x="279496" y="48047"/>
                  </a:cubicBezTo>
                  <a:cubicBezTo>
                    <a:pt x="280039" y="49826"/>
                    <a:pt x="280489" y="51624"/>
                    <a:pt x="280901" y="53422"/>
                  </a:cubicBezTo>
                  <a:cubicBezTo>
                    <a:pt x="281107" y="54302"/>
                    <a:pt x="281313" y="55201"/>
                    <a:pt x="281481" y="56100"/>
                  </a:cubicBezTo>
                  <a:lnTo>
                    <a:pt x="281762" y="57448"/>
                  </a:lnTo>
                  <a:lnTo>
                    <a:pt x="281987" y="58815"/>
                  </a:lnTo>
                  <a:cubicBezTo>
                    <a:pt x="282155" y="59714"/>
                    <a:pt x="282324" y="60613"/>
                    <a:pt x="282455" y="61512"/>
                  </a:cubicBezTo>
                  <a:cubicBezTo>
                    <a:pt x="282586" y="62411"/>
                    <a:pt x="282736" y="63328"/>
                    <a:pt x="282848" y="64227"/>
                  </a:cubicBezTo>
                  <a:cubicBezTo>
                    <a:pt x="283354" y="67860"/>
                    <a:pt x="283653" y="71493"/>
                    <a:pt x="283822" y="75145"/>
                  </a:cubicBezTo>
                  <a:cubicBezTo>
                    <a:pt x="284009" y="78797"/>
                    <a:pt x="284047" y="82448"/>
                    <a:pt x="283897" y="86100"/>
                  </a:cubicBezTo>
                  <a:cubicBezTo>
                    <a:pt x="283747" y="89752"/>
                    <a:pt x="283466" y="93385"/>
                    <a:pt x="283017" y="97018"/>
                  </a:cubicBezTo>
                  <a:cubicBezTo>
                    <a:pt x="282155" y="104246"/>
                    <a:pt x="280676" y="111400"/>
                    <a:pt x="278635" y="118385"/>
                  </a:cubicBezTo>
                  <a:cubicBezTo>
                    <a:pt x="277623" y="121886"/>
                    <a:pt x="276444" y="125313"/>
                    <a:pt x="275133" y="128703"/>
                  </a:cubicBezTo>
                  <a:cubicBezTo>
                    <a:pt x="273841" y="132092"/>
                    <a:pt x="272399" y="135426"/>
                    <a:pt x="270807" y="138684"/>
                  </a:cubicBezTo>
                  <a:cubicBezTo>
                    <a:pt x="269234" y="141943"/>
                    <a:pt x="267511" y="145145"/>
                    <a:pt x="265657" y="148253"/>
                  </a:cubicBezTo>
                  <a:cubicBezTo>
                    <a:pt x="265189" y="149021"/>
                    <a:pt x="264740" y="149808"/>
                    <a:pt x="264253" y="150557"/>
                  </a:cubicBezTo>
                  <a:lnTo>
                    <a:pt x="262792" y="152842"/>
                  </a:lnTo>
                  <a:lnTo>
                    <a:pt x="261275" y="155089"/>
                  </a:lnTo>
                  <a:cubicBezTo>
                    <a:pt x="261032" y="155463"/>
                    <a:pt x="260769" y="155838"/>
                    <a:pt x="260507" y="156212"/>
                  </a:cubicBezTo>
                  <a:cubicBezTo>
                    <a:pt x="260245" y="156568"/>
                    <a:pt x="259983" y="156943"/>
                    <a:pt x="259721" y="157317"/>
                  </a:cubicBezTo>
                  <a:cubicBezTo>
                    <a:pt x="258653" y="158778"/>
                    <a:pt x="257530" y="160220"/>
                    <a:pt x="256350" y="161624"/>
                  </a:cubicBezTo>
                  <a:cubicBezTo>
                    <a:pt x="255189" y="163048"/>
                    <a:pt x="253934" y="164396"/>
                    <a:pt x="252605" y="165707"/>
                  </a:cubicBezTo>
                  <a:cubicBezTo>
                    <a:pt x="252268" y="166025"/>
                    <a:pt x="251949" y="166362"/>
                    <a:pt x="251612" y="166680"/>
                  </a:cubicBezTo>
                  <a:lnTo>
                    <a:pt x="250563" y="167617"/>
                  </a:lnTo>
                  <a:cubicBezTo>
                    <a:pt x="250208" y="167916"/>
                    <a:pt x="249852" y="168216"/>
                    <a:pt x="249496" y="168516"/>
                  </a:cubicBezTo>
                  <a:cubicBezTo>
                    <a:pt x="249140" y="168815"/>
                    <a:pt x="248766" y="169096"/>
                    <a:pt x="248391" y="169377"/>
                  </a:cubicBezTo>
                  <a:cubicBezTo>
                    <a:pt x="248191" y="169532"/>
                    <a:pt x="247989" y="169683"/>
                    <a:pt x="247785" y="169831"/>
                  </a:cubicBezTo>
                  <a:lnTo>
                    <a:pt x="247785" y="169831"/>
                  </a:lnTo>
                  <a:cubicBezTo>
                    <a:pt x="248377" y="169352"/>
                    <a:pt x="249000" y="168903"/>
                    <a:pt x="249571" y="168403"/>
                  </a:cubicBezTo>
                  <a:cubicBezTo>
                    <a:pt x="249871" y="168160"/>
                    <a:pt x="250189" y="167898"/>
                    <a:pt x="250489" y="167636"/>
                  </a:cubicBezTo>
                  <a:lnTo>
                    <a:pt x="251369" y="166830"/>
                  </a:lnTo>
                  <a:lnTo>
                    <a:pt x="251818" y="166437"/>
                  </a:lnTo>
                  <a:lnTo>
                    <a:pt x="252230" y="166006"/>
                  </a:lnTo>
                  <a:lnTo>
                    <a:pt x="253092" y="165182"/>
                  </a:lnTo>
                  <a:lnTo>
                    <a:pt x="253916" y="164302"/>
                  </a:lnTo>
                  <a:lnTo>
                    <a:pt x="254309" y="163871"/>
                  </a:lnTo>
                  <a:lnTo>
                    <a:pt x="254721" y="163441"/>
                  </a:lnTo>
                  <a:lnTo>
                    <a:pt x="255507" y="162542"/>
                  </a:lnTo>
                  <a:lnTo>
                    <a:pt x="256275" y="161643"/>
                  </a:lnTo>
                  <a:cubicBezTo>
                    <a:pt x="256781" y="161025"/>
                    <a:pt x="257268" y="160407"/>
                    <a:pt x="257754" y="159789"/>
                  </a:cubicBezTo>
                  <a:cubicBezTo>
                    <a:pt x="258728" y="158534"/>
                    <a:pt x="259683" y="157280"/>
                    <a:pt x="260563" y="155988"/>
                  </a:cubicBezTo>
                  <a:cubicBezTo>
                    <a:pt x="261032" y="155332"/>
                    <a:pt x="261462" y="154677"/>
                    <a:pt x="261893" y="154021"/>
                  </a:cubicBezTo>
                  <a:cubicBezTo>
                    <a:pt x="262324" y="153366"/>
                    <a:pt x="262773" y="152710"/>
                    <a:pt x="263185" y="152055"/>
                  </a:cubicBezTo>
                  <a:lnTo>
                    <a:pt x="264459" y="150051"/>
                  </a:lnTo>
                  <a:lnTo>
                    <a:pt x="265676" y="148010"/>
                  </a:lnTo>
                  <a:cubicBezTo>
                    <a:pt x="266088" y="147336"/>
                    <a:pt x="266481" y="146624"/>
                    <a:pt x="266856" y="145931"/>
                  </a:cubicBezTo>
                  <a:cubicBezTo>
                    <a:pt x="267249" y="145257"/>
                    <a:pt x="267642" y="144546"/>
                    <a:pt x="268017" y="143853"/>
                  </a:cubicBezTo>
                  <a:cubicBezTo>
                    <a:pt x="280264" y="120988"/>
                    <a:pt x="285507" y="95032"/>
                    <a:pt x="283148" y="69209"/>
                  </a:cubicBezTo>
                  <a:lnTo>
                    <a:pt x="282904" y="66830"/>
                  </a:lnTo>
                  <a:lnTo>
                    <a:pt x="282623" y="64471"/>
                  </a:lnTo>
                  <a:cubicBezTo>
                    <a:pt x="282511" y="63684"/>
                    <a:pt x="282399" y="62898"/>
                    <a:pt x="282286" y="62111"/>
                  </a:cubicBezTo>
                  <a:cubicBezTo>
                    <a:pt x="282155" y="61343"/>
                    <a:pt x="282062" y="60557"/>
                    <a:pt x="281912" y="59770"/>
                  </a:cubicBezTo>
                  <a:cubicBezTo>
                    <a:pt x="281406" y="56662"/>
                    <a:pt x="280751" y="53572"/>
                    <a:pt x="279946" y="50538"/>
                  </a:cubicBezTo>
                  <a:cubicBezTo>
                    <a:pt x="279159" y="47486"/>
                    <a:pt x="278185" y="44489"/>
                    <a:pt x="277024" y="41549"/>
                  </a:cubicBezTo>
                  <a:cubicBezTo>
                    <a:pt x="275863" y="38628"/>
                    <a:pt x="274459" y="35800"/>
                    <a:pt x="272792" y="33122"/>
                  </a:cubicBezTo>
                  <a:cubicBezTo>
                    <a:pt x="272492" y="32654"/>
                    <a:pt x="272211" y="32186"/>
                    <a:pt x="271893" y="31718"/>
                  </a:cubicBezTo>
                  <a:lnTo>
                    <a:pt x="270919" y="30332"/>
                  </a:lnTo>
                  <a:cubicBezTo>
                    <a:pt x="270245" y="29433"/>
                    <a:pt x="269571" y="28534"/>
                    <a:pt x="268822" y="27673"/>
                  </a:cubicBezTo>
                  <a:lnTo>
                    <a:pt x="268260" y="27036"/>
                  </a:lnTo>
                  <a:cubicBezTo>
                    <a:pt x="268092" y="26830"/>
                    <a:pt x="267886" y="26624"/>
                    <a:pt x="267680" y="26418"/>
                  </a:cubicBezTo>
                  <a:lnTo>
                    <a:pt x="266519" y="25201"/>
                  </a:lnTo>
                  <a:cubicBezTo>
                    <a:pt x="266125" y="24808"/>
                    <a:pt x="265713" y="24433"/>
                    <a:pt x="265301" y="24059"/>
                  </a:cubicBezTo>
                  <a:cubicBezTo>
                    <a:pt x="264871" y="23684"/>
                    <a:pt x="264477" y="23291"/>
                    <a:pt x="264047" y="22935"/>
                  </a:cubicBezTo>
                  <a:cubicBezTo>
                    <a:pt x="260676" y="20107"/>
                    <a:pt x="256949" y="17729"/>
                    <a:pt x="252979" y="15819"/>
                  </a:cubicBezTo>
                  <a:lnTo>
                    <a:pt x="251519" y="15126"/>
                  </a:lnTo>
                  <a:lnTo>
                    <a:pt x="250039" y="14471"/>
                  </a:lnTo>
                  <a:lnTo>
                    <a:pt x="249309" y="14152"/>
                  </a:lnTo>
                  <a:cubicBezTo>
                    <a:pt x="249047" y="14040"/>
                    <a:pt x="248803" y="13946"/>
                    <a:pt x="248560" y="13853"/>
                  </a:cubicBezTo>
                  <a:lnTo>
                    <a:pt x="247062" y="13253"/>
                  </a:lnTo>
                  <a:cubicBezTo>
                    <a:pt x="246575" y="13066"/>
                    <a:pt x="246069" y="12898"/>
                    <a:pt x="245563" y="12710"/>
                  </a:cubicBezTo>
                  <a:cubicBezTo>
                    <a:pt x="245077" y="12542"/>
                    <a:pt x="244571" y="12336"/>
                    <a:pt x="244065" y="12186"/>
                  </a:cubicBezTo>
                  <a:cubicBezTo>
                    <a:pt x="243073" y="11849"/>
                    <a:pt x="242062" y="11512"/>
                    <a:pt x="241050" y="11212"/>
                  </a:cubicBezTo>
                  <a:cubicBezTo>
                    <a:pt x="237043" y="9976"/>
                    <a:pt x="233017" y="8984"/>
                    <a:pt x="228990" y="8141"/>
                  </a:cubicBezTo>
                  <a:cubicBezTo>
                    <a:pt x="224964" y="7298"/>
                    <a:pt x="220957" y="6531"/>
                    <a:pt x="216949" y="5931"/>
                  </a:cubicBezTo>
                  <a:lnTo>
                    <a:pt x="215432" y="5688"/>
                  </a:lnTo>
                  <a:lnTo>
                    <a:pt x="213934" y="5482"/>
                  </a:lnTo>
                  <a:cubicBezTo>
                    <a:pt x="212942" y="5332"/>
                    <a:pt x="211930" y="5182"/>
                    <a:pt x="210938" y="5051"/>
                  </a:cubicBezTo>
                  <a:cubicBezTo>
                    <a:pt x="208934" y="4789"/>
                    <a:pt x="206930" y="4564"/>
                    <a:pt x="204945" y="4321"/>
                  </a:cubicBezTo>
                  <a:cubicBezTo>
                    <a:pt x="202942" y="4096"/>
                    <a:pt x="200957" y="3909"/>
                    <a:pt x="198953" y="3722"/>
                  </a:cubicBezTo>
                  <a:lnTo>
                    <a:pt x="195975" y="3459"/>
                  </a:lnTo>
                  <a:lnTo>
                    <a:pt x="194496" y="3347"/>
                  </a:lnTo>
                  <a:lnTo>
                    <a:pt x="192998" y="3235"/>
                  </a:lnTo>
                  <a:cubicBezTo>
                    <a:pt x="189028" y="2935"/>
                    <a:pt x="185076" y="2710"/>
                    <a:pt x="181144" y="2542"/>
                  </a:cubicBezTo>
                  <a:cubicBezTo>
                    <a:pt x="177211" y="2355"/>
                    <a:pt x="173297" y="2223"/>
                    <a:pt x="169383" y="2130"/>
                  </a:cubicBezTo>
                  <a:cubicBezTo>
                    <a:pt x="165488" y="2036"/>
                    <a:pt x="161593" y="1961"/>
                    <a:pt x="157698" y="1905"/>
                  </a:cubicBezTo>
                  <a:cubicBezTo>
                    <a:pt x="153822" y="1858"/>
                    <a:pt x="149950" y="1835"/>
                    <a:pt x="146085" y="1835"/>
                  </a:cubicBezTo>
                  <a:cubicBezTo>
                    <a:pt x="142220" y="1835"/>
                    <a:pt x="138363" y="1858"/>
                    <a:pt x="134514" y="1905"/>
                  </a:cubicBezTo>
                  <a:cubicBezTo>
                    <a:pt x="119121" y="2092"/>
                    <a:pt x="103821" y="2635"/>
                    <a:pt x="88559" y="3516"/>
                  </a:cubicBezTo>
                  <a:lnTo>
                    <a:pt x="83578" y="3797"/>
                  </a:lnTo>
                  <a:cubicBezTo>
                    <a:pt x="81930" y="3890"/>
                    <a:pt x="80263" y="4021"/>
                    <a:pt x="78597" y="4115"/>
                  </a:cubicBezTo>
                  <a:cubicBezTo>
                    <a:pt x="76443" y="4414"/>
                    <a:pt x="74383" y="4714"/>
                    <a:pt x="72436" y="4976"/>
                  </a:cubicBezTo>
                  <a:cubicBezTo>
                    <a:pt x="70507" y="5257"/>
                    <a:pt x="68690" y="5538"/>
                    <a:pt x="66967" y="5819"/>
                  </a:cubicBezTo>
                  <a:lnTo>
                    <a:pt x="64552" y="6250"/>
                  </a:lnTo>
                  <a:lnTo>
                    <a:pt x="63447" y="6437"/>
                  </a:lnTo>
                  <a:cubicBezTo>
                    <a:pt x="63128" y="6512"/>
                    <a:pt x="62829" y="6549"/>
                    <a:pt x="62510" y="6605"/>
                  </a:cubicBezTo>
                  <a:cubicBezTo>
                    <a:pt x="61892" y="6680"/>
                    <a:pt x="61312" y="6737"/>
                    <a:pt x="60656" y="6774"/>
                  </a:cubicBezTo>
                  <a:cubicBezTo>
                    <a:pt x="60338" y="6811"/>
                    <a:pt x="60001" y="6830"/>
                    <a:pt x="59552" y="6886"/>
                  </a:cubicBezTo>
                  <a:cubicBezTo>
                    <a:pt x="59439" y="6905"/>
                    <a:pt x="59327" y="6905"/>
                    <a:pt x="59177" y="6943"/>
                  </a:cubicBezTo>
                  <a:lnTo>
                    <a:pt x="58971" y="6980"/>
                  </a:lnTo>
                  <a:lnTo>
                    <a:pt x="58709" y="7036"/>
                  </a:lnTo>
                  <a:lnTo>
                    <a:pt x="58597" y="7074"/>
                  </a:lnTo>
                  <a:lnTo>
                    <a:pt x="58447" y="7130"/>
                  </a:lnTo>
                  <a:cubicBezTo>
                    <a:pt x="58334" y="7167"/>
                    <a:pt x="58222" y="7223"/>
                    <a:pt x="58128" y="7261"/>
                  </a:cubicBezTo>
                  <a:cubicBezTo>
                    <a:pt x="58016" y="7336"/>
                    <a:pt x="57904" y="7392"/>
                    <a:pt x="57791" y="7467"/>
                  </a:cubicBezTo>
                  <a:cubicBezTo>
                    <a:pt x="57660" y="7542"/>
                    <a:pt x="57548" y="7635"/>
                    <a:pt x="57435" y="7729"/>
                  </a:cubicBezTo>
                  <a:cubicBezTo>
                    <a:pt x="57323" y="7823"/>
                    <a:pt x="57229" y="7935"/>
                    <a:pt x="57136" y="8047"/>
                  </a:cubicBezTo>
                  <a:cubicBezTo>
                    <a:pt x="57042" y="8160"/>
                    <a:pt x="56967" y="8291"/>
                    <a:pt x="56911" y="8403"/>
                  </a:cubicBezTo>
                  <a:cubicBezTo>
                    <a:pt x="56836" y="8516"/>
                    <a:pt x="56780" y="8647"/>
                    <a:pt x="56724" y="8759"/>
                  </a:cubicBezTo>
                  <a:cubicBezTo>
                    <a:pt x="56686" y="8853"/>
                    <a:pt x="56649" y="8965"/>
                    <a:pt x="56630" y="9059"/>
                  </a:cubicBezTo>
                  <a:lnTo>
                    <a:pt x="56593" y="9208"/>
                  </a:lnTo>
                  <a:lnTo>
                    <a:pt x="56555" y="9340"/>
                  </a:lnTo>
                  <a:cubicBezTo>
                    <a:pt x="56555" y="9414"/>
                    <a:pt x="56537" y="9489"/>
                    <a:pt x="56518" y="9564"/>
                  </a:cubicBezTo>
                  <a:cubicBezTo>
                    <a:pt x="56518" y="9695"/>
                    <a:pt x="56518" y="9826"/>
                    <a:pt x="56518" y="9958"/>
                  </a:cubicBezTo>
                  <a:cubicBezTo>
                    <a:pt x="56518" y="10089"/>
                    <a:pt x="56537" y="10182"/>
                    <a:pt x="56537" y="10276"/>
                  </a:cubicBezTo>
                  <a:cubicBezTo>
                    <a:pt x="56537" y="10370"/>
                    <a:pt x="56555" y="10463"/>
                    <a:pt x="56574" y="10538"/>
                  </a:cubicBezTo>
                  <a:cubicBezTo>
                    <a:pt x="56593" y="10688"/>
                    <a:pt x="56630" y="10838"/>
                    <a:pt x="56668" y="10988"/>
                  </a:cubicBezTo>
                  <a:cubicBezTo>
                    <a:pt x="56780" y="11381"/>
                    <a:pt x="56911" y="11774"/>
                    <a:pt x="57098" y="12149"/>
                  </a:cubicBezTo>
                  <a:cubicBezTo>
                    <a:pt x="57363" y="12695"/>
                    <a:pt x="57577" y="12976"/>
                    <a:pt x="57727" y="12976"/>
                  </a:cubicBezTo>
                  <a:cubicBezTo>
                    <a:pt x="57736" y="12976"/>
                    <a:pt x="57745" y="12975"/>
                    <a:pt x="57754" y="12973"/>
                  </a:cubicBezTo>
                  <a:cubicBezTo>
                    <a:pt x="57904" y="12935"/>
                    <a:pt x="57979" y="12598"/>
                    <a:pt x="57997" y="11868"/>
                  </a:cubicBezTo>
                  <a:cubicBezTo>
                    <a:pt x="58016" y="11493"/>
                    <a:pt x="57997" y="11044"/>
                    <a:pt x="58035" y="10426"/>
                  </a:cubicBezTo>
                  <a:cubicBezTo>
                    <a:pt x="58053" y="10257"/>
                    <a:pt x="58072" y="10089"/>
                    <a:pt x="58110" y="9920"/>
                  </a:cubicBezTo>
                  <a:cubicBezTo>
                    <a:pt x="58147" y="9695"/>
                    <a:pt x="58241" y="9489"/>
                    <a:pt x="58372" y="9302"/>
                  </a:cubicBezTo>
                  <a:cubicBezTo>
                    <a:pt x="58540" y="9096"/>
                    <a:pt x="58765" y="8946"/>
                    <a:pt x="59027" y="8890"/>
                  </a:cubicBezTo>
                  <a:cubicBezTo>
                    <a:pt x="59178" y="8863"/>
                    <a:pt x="59339" y="8845"/>
                    <a:pt x="59495" y="8845"/>
                  </a:cubicBezTo>
                  <a:cubicBezTo>
                    <a:pt x="59552" y="8845"/>
                    <a:pt x="59609" y="8848"/>
                    <a:pt x="59664" y="8853"/>
                  </a:cubicBezTo>
                  <a:cubicBezTo>
                    <a:pt x="60057" y="8871"/>
                    <a:pt x="60450" y="8928"/>
                    <a:pt x="60881" y="8984"/>
                  </a:cubicBezTo>
                  <a:cubicBezTo>
                    <a:pt x="61293" y="9040"/>
                    <a:pt x="61761" y="9096"/>
                    <a:pt x="62229" y="9134"/>
                  </a:cubicBezTo>
                  <a:cubicBezTo>
                    <a:pt x="62763" y="9162"/>
                    <a:pt x="63297" y="9176"/>
                    <a:pt x="63833" y="9176"/>
                  </a:cubicBezTo>
                  <a:cubicBezTo>
                    <a:pt x="64369" y="9176"/>
                    <a:pt x="64907" y="9162"/>
                    <a:pt x="65450" y="9134"/>
                  </a:cubicBezTo>
                  <a:cubicBezTo>
                    <a:pt x="67829" y="9059"/>
                    <a:pt x="70694" y="8928"/>
                    <a:pt x="74065" y="8778"/>
                  </a:cubicBezTo>
                  <a:lnTo>
                    <a:pt x="76874" y="8534"/>
                  </a:lnTo>
                  <a:lnTo>
                    <a:pt x="80076" y="8291"/>
                  </a:lnTo>
                  <a:cubicBezTo>
                    <a:pt x="82304" y="8122"/>
                    <a:pt x="84627" y="7954"/>
                    <a:pt x="86743" y="7804"/>
                  </a:cubicBezTo>
                  <a:cubicBezTo>
                    <a:pt x="88840" y="7654"/>
                    <a:pt x="90750" y="7523"/>
                    <a:pt x="92117" y="7429"/>
                  </a:cubicBezTo>
                  <a:lnTo>
                    <a:pt x="94346" y="7298"/>
                  </a:lnTo>
                  <a:lnTo>
                    <a:pt x="94346" y="7298"/>
                  </a:lnTo>
                  <a:cubicBezTo>
                    <a:pt x="97024" y="7542"/>
                    <a:pt x="95525" y="8085"/>
                    <a:pt x="93952" y="8609"/>
                  </a:cubicBezTo>
                  <a:cubicBezTo>
                    <a:pt x="104851" y="7991"/>
                    <a:pt x="115788" y="7561"/>
                    <a:pt x="126705" y="7336"/>
                  </a:cubicBezTo>
                  <a:cubicBezTo>
                    <a:pt x="133070" y="7205"/>
                    <a:pt x="139442" y="7137"/>
                    <a:pt x="145812" y="7137"/>
                  </a:cubicBezTo>
                  <a:cubicBezTo>
                    <a:pt x="150369" y="7137"/>
                    <a:pt x="154924" y="7172"/>
                    <a:pt x="159477" y="7242"/>
                  </a:cubicBezTo>
                  <a:cubicBezTo>
                    <a:pt x="170395" y="7411"/>
                    <a:pt x="181312" y="7748"/>
                    <a:pt x="192174" y="8553"/>
                  </a:cubicBezTo>
                  <a:cubicBezTo>
                    <a:pt x="203016" y="9358"/>
                    <a:pt x="213822" y="10650"/>
                    <a:pt x="224440" y="12748"/>
                  </a:cubicBezTo>
                  <a:lnTo>
                    <a:pt x="225259" y="12914"/>
                  </a:lnTo>
                  <a:lnTo>
                    <a:pt x="224421" y="12748"/>
                  </a:lnTo>
                  <a:cubicBezTo>
                    <a:pt x="213784" y="10669"/>
                    <a:pt x="202923" y="9396"/>
                    <a:pt x="191986" y="8609"/>
                  </a:cubicBezTo>
                  <a:cubicBezTo>
                    <a:pt x="181069" y="7841"/>
                    <a:pt x="170039" y="7542"/>
                    <a:pt x="159009" y="7411"/>
                  </a:cubicBezTo>
                  <a:cubicBezTo>
                    <a:pt x="155487" y="7369"/>
                    <a:pt x="151965" y="7348"/>
                    <a:pt x="148443" y="7348"/>
                  </a:cubicBezTo>
                  <a:cubicBezTo>
                    <a:pt x="129825" y="7348"/>
                    <a:pt x="111196" y="7931"/>
                    <a:pt x="92567" y="9096"/>
                  </a:cubicBezTo>
                  <a:cubicBezTo>
                    <a:pt x="91855" y="9414"/>
                    <a:pt x="91593" y="9658"/>
                    <a:pt x="92716" y="9808"/>
                  </a:cubicBezTo>
                  <a:cubicBezTo>
                    <a:pt x="93546" y="9873"/>
                    <a:pt x="94375" y="9924"/>
                    <a:pt x="95205" y="9924"/>
                  </a:cubicBezTo>
                  <a:cubicBezTo>
                    <a:pt x="95331" y="9924"/>
                    <a:pt x="95456" y="9923"/>
                    <a:pt x="95582" y="9920"/>
                  </a:cubicBezTo>
                  <a:cubicBezTo>
                    <a:pt x="95909" y="9925"/>
                    <a:pt x="96261" y="9927"/>
                    <a:pt x="96640" y="9927"/>
                  </a:cubicBezTo>
                  <a:cubicBezTo>
                    <a:pt x="97867" y="9927"/>
                    <a:pt x="99377" y="9902"/>
                    <a:pt x="101237" y="9845"/>
                  </a:cubicBezTo>
                  <a:cubicBezTo>
                    <a:pt x="107979" y="9789"/>
                    <a:pt x="123147" y="9077"/>
                    <a:pt x="140001" y="8853"/>
                  </a:cubicBezTo>
                  <a:cubicBezTo>
                    <a:pt x="144329" y="8790"/>
                    <a:pt x="148772" y="8756"/>
                    <a:pt x="153212" y="8756"/>
                  </a:cubicBezTo>
                  <a:cubicBezTo>
                    <a:pt x="166060" y="8756"/>
                    <a:pt x="178880" y="9042"/>
                    <a:pt x="188803" y="9752"/>
                  </a:cubicBezTo>
                  <a:cubicBezTo>
                    <a:pt x="193391" y="10070"/>
                    <a:pt x="198016" y="10501"/>
                    <a:pt x="202623" y="11006"/>
                  </a:cubicBezTo>
                  <a:cubicBezTo>
                    <a:pt x="207249" y="11531"/>
                    <a:pt x="211855" y="12167"/>
                    <a:pt x="216462" y="12935"/>
                  </a:cubicBezTo>
                  <a:cubicBezTo>
                    <a:pt x="221069" y="13703"/>
                    <a:pt x="225676" y="14564"/>
                    <a:pt x="230226" y="15650"/>
                  </a:cubicBezTo>
                  <a:cubicBezTo>
                    <a:pt x="234758" y="16662"/>
                    <a:pt x="239196" y="17954"/>
                    <a:pt x="243560" y="19527"/>
                  </a:cubicBezTo>
                  <a:cubicBezTo>
                    <a:pt x="245695" y="20295"/>
                    <a:pt x="247773" y="21194"/>
                    <a:pt x="249814" y="22186"/>
                  </a:cubicBezTo>
                  <a:lnTo>
                    <a:pt x="250582" y="22561"/>
                  </a:lnTo>
                  <a:cubicBezTo>
                    <a:pt x="250826" y="22692"/>
                    <a:pt x="251069" y="22823"/>
                    <a:pt x="251313" y="22954"/>
                  </a:cubicBezTo>
                  <a:cubicBezTo>
                    <a:pt x="251799" y="23216"/>
                    <a:pt x="252305" y="23478"/>
                    <a:pt x="252792" y="23740"/>
                  </a:cubicBezTo>
                  <a:lnTo>
                    <a:pt x="254234" y="24602"/>
                  </a:lnTo>
                  <a:cubicBezTo>
                    <a:pt x="254459" y="24733"/>
                    <a:pt x="254702" y="24883"/>
                    <a:pt x="254927" y="25051"/>
                  </a:cubicBezTo>
                  <a:lnTo>
                    <a:pt x="255638" y="25501"/>
                  </a:lnTo>
                  <a:lnTo>
                    <a:pt x="256331" y="25950"/>
                  </a:lnTo>
                  <a:cubicBezTo>
                    <a:pt x="256556" y="26119"/>
                    <a:pt x="256781" y="26287"/>
                    <a:pt x="257005" y="26437"/>
                  </a:cubicBezTo>
                  <a:cubicBezTo>
                    <a:pt x="257436" y="26774"/>
                    <a:pt x="257904" y="27074"/>
                    <a:pt x="258316" y="27429"/>
                  </a:cubicBezTo>
                  <a:lnTo>
                    <a:pt x="259590" y="28459"/>
                  </a:lnTo>
                  <a:cubicBezTo>
                    <a:pt x="259796" y="28628"/>
                    <a:pt x="260002" y="28815"/>
                    <a:pt x="260189" y="29003"/>
                  </a:cubicBezTo>
                  <a:lnTo>
                    <a:pt x="260788" y="29564"/>
                  </a:lnTo>
                  <a:lnTo>
                    <a:pt x="261387" y="30126"/>
                  </a:lnTo>
                  <a:lnTo>
                    <a:pt x="261949" y="30707"/>
                  </a:lnTo>
                  <a:lnTo>
                    <a:pt x="262511" y="31287"/>
                  </a:lnTo>
                  <a:cubicBezTo>
                    <a:pt x="262698" y="31493"/>
                    <a:pt x="262886" y="31680"/>
                    <a:pt x="263054" y="31886"/>
                  </a:cubicBezTo>
                  <a:cubicBezTo>
                    <a:pt x="263410" y="32298"/>
                    <a:pt x="263766" y="32710"/>
                    <a:pt x="264122" y="33122"/>
                  </a:cubicBezTo>
                  <a:lnTo>
                    <a:pt x="265114" y="34414"/>
                  </a:lnTo>
                  <a:cubicBezTo>
                    <a:pt x="267698" y="37916"/>
                    <a:pt x="269683" y="41924"/>
                    <a:pt x="271256" y="46194"/>
                  </a:cubicBezTo>
                  <a:cubicBezTo>
                    <a:pt x="272829" y="50463"/>
                    <a:pt x="273934" y="54976"/>
                    <a:pt x="274758" y="59583"/>
                  </a:cubicBezTo>
                  <a:cubicBezTo>
                    <a:pt x="275601" y="64209"/>
                    <a:pt x="276163" y="68871"/>
                    <a:pt x="276462" y="73553"/>
                  </a:cubicBezTo>
                  <a:cubicBezTo>
                    <a:pt x="276762" y="78235"/>
                    <a:pt x="276781" y="82935"/>
                    <a:pt x="276519" y="87617"/>
                  </a:cubicBezTo>
                  <a:cubicBezTo>
                    <a:pt x="276050" y="96943"/>
                    <a:pt x="274515" y="106194"/>
                    <a:pt x="271968" y="115182"/>
                  </a:cubicBezTo>
                  <a:cubicBezTo>
                    <a:pt x="270695" y="119639"/>
                    <a:pt x="269178" y="124021"/>
                    <a:pt x="267417" y="128291"/>
                  </a:cubicBezTo>
                  <a:cubicBezTo>
                    <a:pt x="265676" y="132542"/>
                    <a:pt x="263691" y="136680"/>
                    <a:pt x="261481" y="140707"/>
                  </a:cubicBezTo>
                  <a:cubicBezTo>
                    <a:pt x="259271" y="144677"/>
                    <a:pt x="256856" y="148516"/>
                    <a:pt x="254215" y="152224"/>
                  </a:cubicBezTo>
                  <a:cubicBezTo>
                    <a:pt x="251612" y="155838"/>
                    <a:pt x="248803" y="159190"/>
                    <a:pt x="245695" y="161886"/>
                  </a:cubicBezTo>
                  <a:cubicBezTo>
                    <a:pt x="245414" y="162130"/>
                    <a:pt x="245133" y="162373"/>
                    <a:pt x="244852" y="162598"/>
                  </a:cubicBezTo>
                  <a:lnTo>
                    <a:pt x="244421" y="162954"/>
                  </a:lnTo>
                  <a:cubicBezTo>
                    <a:pt x="244271" y="163066"/>
                    <a:pt x="244121" y="163179"/>
                    <a:pt x="243972" y="163291"/>
                  </a:cubicBezTo>
                  <a:cubicBezTo>
                    <a:pt x="243691" y="163497"/>
                    <a:pt x="243391" y="163722"/>
                    <a:pt x="243092" y="163946"/>
                  </a:cubicBezTo>
                  <a:lnTo>
                    <a:pt x="242193" y="164546"/>
                  </a:lnTo>
                  <a:lnTo>
                    <a:pt x="241968" y="164695"/>
                  </a:lnTo>
                  <a:lnTo>
                    <a:pt x="241724" y="164845"/>
                  </a:lnTo>
                  <a:lnTo>
                    <a:pt x="241256" y="165126"/>
                  </a:lnTo>
                  <a:lnTo>
                    <a:pt x="240788" y="165407"/>
                  </a:lnTo>
                  <a:cubicBezTo>
                    <a:pt x="240638" y="165501"/>
                    <a:pt x="240489" y="165576"/>
                    <a:pt x="240320" y="165651"/>
                  </a:cubicBezTo>
                  <a:cubicBezTo>
                    <a:pt x="240020" y="165819"/>
                    <a:pt x="239702" y="165988"/>
                    <a:pt x="239384" y="166156"/>
                  </a:cubicBezTo>
                  <a:lnTo>
                    <a:pt x="238447" y="166587"/>
                  </a:lnTo>
                  <a:lnTo>
                    <a:pt x="238204" y="166699"/>
                  </a:lnTo>
                  <a:cubicBezTo>
                    <a:pt x="238129" y="166737"/>
                    <a:pt x="238054" y="166774"/>
                    <a:pt x="237979" y="166793"/>
                  </a:cubicBezTo>
                  <a:lnTo>
                    <a:pt x="237492" y="166980"/>
                  </a:lnTo>
                  <a:cubicBezTo>
                    <a:pt x="237155" y="167111"/>
                    <a:pt x="236837" y="167242"/>
                    <a:pt x="236500" y="167355"/>
                  </a:cubicBezTo>
                  <a:lnTo>
                    <a:pt x="235507" y="167673"/>
                  </a:lnTo>
                  <a:lnTo>
                    <a:pt x="234477" y="167935"/>
                  </a:lnTo>
                  <a:cubicBezTo>
                    <a:pt x="234309" y="167973"/>
                    <a:pt x="234140" y="168029"/>
                    <a:pt x="233972" y="168066"/>
                  </a:cubicBezTo>
                  <a:lnTo>
                    <a:pt x="233447" y="168160"/>
                  </a:lnTo>
                  <a:cubicBezTo>
                    <a:pt x="233073" y="168216"/>
                    <a:pt x="232736" y="168310"/>
                    <a:pt x="232380" y="168366"/>
                  </a:cubicBezTo>
                  <a:lnTo>
                    <a:pt x="231294" y="168516"/>
                  </a:lnTo>
                  <a:cubicBezTo>
                    <a:pt x="230938" y="168591"/>
                    <a:pt x="230545" y="168609"/>
                    <a:pt x="230189" y="168647"/>
                  </a:cubicBezTo>
                  <a:cubicBezTo>
                    <a:pt x="229440" y="168740"/>
                    <a:pt x="228672" y="168759"/>
                    <a:pt x="227923" y="168815"/>
                  </a:cubicBezTo>
                  <a:cubicBezTo>
                    <a:pt x="227136" y="168853"/>
                    <a:pt x="226369" y="168890"/>
                    <a:pt x="225582" y="168890"/>
                  </a:cubicBezTo>
                  <a:cubicBezTo>
                    <a:pt x="225303" y="168894"/>
                    <a:pt x="225022" y="168895"/>
                    <a:pt x="224740" y="168895"/>
                  </a:cubicBezTo>
                  <a:cubicBezTo>
                    <a:pt x="223426" y="168895"/>
                    <a:pt x="222073" y="168862"/>
                    <a:pt x="220732" y="168815"/>
                  </a:cubicBezTo>
                  <a:lnTo>
                    <a:pt x="215657" y="168628"/>
                  </a:lnTo>
                  <a:cubicBezTo>
                    <a:pt x="213934" y="168572"/>
                    <a:pt x="212174" y="168534"/>
                    <a:pt x="210376" y="168534"/>
                  </a:cubicBezTo>
                  <a:cubicBezTo>
                    <a:pt x="203129" y="168609"/>
                    <a:pt x="196031" y="169658"/>
                    <a:pt x="189177" y="171194"/>
                  </a:cubicBezTo>
                  <a:cubicBezTo>
                    <a:pt x="182324" y="172710"/>
                    <a:pt x="175694" y="174752"/>
                    <a:pt x="169215" y="176774"/>
                  </a:cubicBezTo>
                  <a:cubicBezTo>
                    <a:pt x="162717" y="178797"/>
                    <a:pt x="156331" y="180913"/>
                    <a:pt x="149983" y="182636"/>
                  </a:cubicBezTo>
                  <a:cubicBezTo>
                    <a:pt x="143672" y="184377"/>
                    <a:pt x="137267" y="185669"/>
                    <a:pt x="130788" y="186493"/>
                  </a:cubicBezTo>
                  <a:cubicBezTo>
                    <a:pt x="125296" y="187183"/>
                    <a:pt x="119773" y="187527"/>
                    <a:pt x="114254" y="187527"/>
                  </a:cubicBezTo>
                  <a:cubicBezTo>
                    <a:pt x="106730" y="187527"/>
                    <a:pt x="99212" y="186888"/>
                    <a:pt x="91780" y="185613"/>
                  </a:cubicBezTo>
                  <a:cubicBezTo>
                    <a:pt x="82848" y="184096"/>
                    <a:pt x="74083" y="181643"/>
                    <a:pt x="65675" y="178291"/>
                  </a:cubicBezTo>
                  <a:cubicBezTo>
                    <a:pt x="63578" y="177448"/>
                    <a:pt x="61518" y="176568"/>
                    <a:pt x="59589" y="175576"/>
                  </a:cubicBezTo>
                  <a:cubicBezTo>
                    <a:pt x="57716" y="174621"/>
                    <a:pt x="55919" y="173516"/>
                    <a:pt x="54214" y="172261"/>
                  </a:cubicBezTo>
                  <a:cubicBezTo>
                    <a:pt x="53409" y="171662"/>
                    <a:pt x="52623" y="171006"/>
                    <a:pt x="51892" y="170332"/>
                  </a:cubicBezTo>
                  <a:cubicBezTo>
                    <a:pt x="51518" y="169976"/>
                    <a:pt x="51199" y="169639"/>
                    <a:pt x="50844" y="169283"/>
                  </a:cubicBezTo>
                  <a:cubicBezTo>
                    <a:pt x="50675" y="169115"/>
                    <a:pt x="50507" y="168928"/>
                    <a:pt x="50357" y="168740"/>
                  </a:cubicBezTo>
                  <a:cubicBezTo>
                    <a:pt x="50207" y="168553"/>
                    <a:pt x="50038" y="168385"/>
                    <a:pt x="49889" y="168179"/>
                  </a:cubicBezTo>
                  <a:lnTo>
                    <a:pt x="49420" y="167598"/>
                  </a:lnTo>
                  <a:cubicBezTo>
                    <a:pt x="49271" y="167411"/>
                    <a:pt x="49121" y="167205"/>
                    <a:pt x="48971" y="166999"/>
                  </a:cubicBezTo>
                  <a:cubicBezTo>
                    <a:pt x="48671" y="166606"/>
                    <a:pt x="48390" y="166156"/>
                    <a:pt x="48110" y="165725"/>
                  </a:cubicBezTo>
                  <a:cubicBezTo>
                    <a:pt x="47548" y="164827"/>
                    <a:pt x="46986" y="163909"/>
                    <a:pt x="46443" y="162916"/>
                  </a:cubicBezTo>
                  <a:cubicBezTo>
                    <a:pt x="45357" y="160969"/>
                    <a:pt x="44271" y="158815"/>
                    <a:pt x="43035" y="156606"/>
                  </a:cubicBezTo>
                  <a:cubicBezTo>
                    <a:pt x="41743" y="154246"/>
                    <a:pt x="40226" y="152018"/>
                    <a:pt x="38522" y="149958"/>
                  </a:cubicBezTo>
                  <a:cubicBezTo>
                    <a:pt x="36743" y="147898"/>
                    <a:pt x="34757" y="146044"/>
                    <a:pt x="32585" y="144415"/>
                  </a:cubicBezTo>
                  <a:cubicBezTo>
                    <a:pt x="30525" y="142823"/>
                    <a:pt x="28447" y="141456"/>
                    <a:pt x="26462" y="140145"/>
                  </a:cubicBezTo>
                  <a:cubicBezTo>
                    <a:pt x="24495" y="138834"/>
                    <a:pt x="22585" y="137579"/>
                    <a:pt x="20862" y="136287"/>
                  </a:cubicBezTo>
                  <a:cubicBezTo>
                    <a:pt x="19214" y="135070"/>
                    <a:pt x="17698" y="133703"/>
                    <a:pt x="16293" y="132205"/>
                  </a:cubicBezTo>
                  <a:cubicBezTo>
                    <a:pt x="13709" y="129340"/>
                    <a:pt x="11874" y="125782"/>
                    <a:pt x="10825" y="121924"/>
                  </a:cubicBezTo>
                  <a:cubicBezTo>
                    <a:pt x="9795" y="118010"/>
                    <a:pt x="9458" y="113928"/>
                    <a:pt x="9851" y="109901"/>
                  </a:cubicBezTo>
                  <a:cubicBezTo>
                    <a:pt x="10038" y="107879"/>
                    <a:pt x="10375" y="105875"/>
                    <a:pt x="10881" y="103928"/>
                  </a:cubicBezTo>
                  <a:cubicBezTo>
                    <a:pt x="11143" y="102954"/>
                    <a:pt x="11405" y="101961"/>
                    <a:pt x="11742" y="101025"/>
                  </a:cubicBezTo>
                  <a:cubicBezTo>
                    <a:pt x="11817" y="100782"/>
                    <a:pt x="11911" y="100538"/>
                    <a:pt x="12005" y="100313"/>
                  </a:cubicBezTo>
                  <a:lnTo>
                    <a:pt x="12267" y="99583"/>
                  </a:lnTo>
                  <a:cubicBezTo>
                    <a:pt x="12454" y="99115"/>
                    <a:pt x="12623" y="98628"/>
                    <a:pt x="12847" y="98160"/>
                  </a:cubicBezTo>
                  <a:lnTo>
                    <a:pt x="13447" y="96755"/>
                  </a:lnTo>
                  <a:cubicBezTo>
                    <a:pt x="13653" y="96287"/>
                    <a:pt x="13896" y="95838"/>
                    <a:pt x="14121" y="95370"/>
                  </a:cubicBezTo>
                  <a:lnTo>
                    <a:pt x="14458" y="94677"/>
                  </a:lnTo>
                  <a:lnTo>
                    <a:pt x="14832" y="94003"/>
                  </a:lnTo>
                  <a:lnTo>
                    <a:pt x="15563" y="92635"/>
                  </a:lnTo>
                  <a:lnTo>
                    <a:pt x="16349" y="91306"/>
                  </a:lnTo>
                  <a:cubicBezTo>
                    <a:pt x="16480" y="91100"/>
                    <a:pt x="16611" y="90875"/>
                    <a:pt x="16761" y="90650"/>
                  </a:cubicBezTo>
                  <a:lnTo>
                    <a:pt x="17173" y="89995"/>
                  </a:lnTo>
                  <a:cubicBezTo>
                    <a:pt x="17454" y="89564"/>
                    <a:pt x="17735" y="89134"/>
                    <a:pt x="18016" y="88703"/>
                  </a:cubicBezTo>
                  <a:lnTo>
                    <a:pt x="18915" y="87429"/>
                  </a:lnTo>
                  <a:cubicBezTo>
                    <a:pt x="19196" y="86999"/>
                    <a:pt x="19514" y="86587"/>
                    <a:pt x="19832" y="86175"/>
                  </a:cubicBezTo>
                  <a:cubicBezTo>
                    <a:pt x="20132" y="85763"/>
                    <a:pt x="20432" y="85332"/>
                    <a:pt x="20769" y="84939"/>
                  </a:cubicBezTo>
                  <a:cubicBezTo>
                    <a:pt x="21405" y="84115"/>
                    <a:pt x="22042" y="83310"/>
                    <a:pt x="22716" y="82523"/>
                  </a:cubicBezTo>
                  <a:cubicBezTo>
                    <a:pt x="24046" y="80913"/>
                    <a:pt x="25450" y="79377"/>
                    <a:pt x="26874" y="77879"/>
                  </a:cubicBezTo>
                  <a:cubicBezTo>
                    <a:pt x="32623" y="71849"/>
                    <a:pt x="38990" y="66474"/>
                    <a:pt x="45188" y="61044"/>
                  </a:cubicBezTo>
                  <a:cubicBezTo>
                    <a:pt x="51405" y="55594"/>
                    <a:pt x="57435" y="50051"/>
                    <a:pt x="62604" y="43946"/>
                  </a:cubicBezTo>
                  <a:cubicBezTo>
                    <a:pt x="63840" y="42523"/>
                    <a:pt x="64945" y="41006"/>
                    <a:pt x="65919" y="39396"/>
                  </a:cubicBezTo>
                  <a:cubicBezTo>
                    <a:pt x="66930" y="37710"/>
                    <a:pt x="67641" y="35856"/>
                    <a:pt x="68035" y="33928"/>
                  </a:cubicBezTo>
                  <a:cubicBezTo>
                    <a:pt x="68372" y="32149"/>
                    <a:pt x="68409" y="30332"/>
                    <a:pt x="68147" y="28534"/>
                  </a:cubicBezTo>
                  <a:cubicBezTo>
                    <a:pt x="67922" y="27092"/>
                    <a:pt x="67585" y="25688"/>
                    <a:pt x="67098" y="24302"/>
                  </a:cubicBezTo>
                  <a:cubicBezTo>
                    <a:pt x="66668" y="23085"/>
                    <a:pt x="66218" y="22017"/>
                    <a:pt x="65806" y="21081"/>
                  </a:cubicBezTo>
                  <a:cubicBezTo>
                    <a:pt x="65376" y="20126"/>
                    <a:pt x="64982" y="19283"/>
                    <a:pt x="64627" y="18516"/>
                  </a:cubicBezTo>
                  <a:cubicBezTo>
                    <a:pt x="63915" y="16980"/>
                    <a:pt x="63372" y="15763"/>
                    <a:pt x="62979" y="14789"/>
                  </a:cubicBezTo>
                  <a:cubicBezTo>
                    <a:pt x="62585" y="13797"/>
                    <a:pt x="62323" y="13047"/>
                    <a:pt x="62136" y="12486"/>
                  </a:cubicBezTo>
                  <a:lnTo>
                    <a:pt x="62061" y="12280"/>
                  </a:lnTo>
                  <a:lnTo>
                    <a:pt x="61986" y="12036"/>
                  </a:lnTo>
                  <a:cubicBezTo>
                    <a:pt x="61930" y="11905"/>
                    <a:pt x="61892" y="11774"/>
                    <a:pt x="61855" y="11643"/>
                  </a:cubicBezTo>
                  <a:cubicBezTo>
                    <a:pt x="61780" y="11474"/>
                    <a:pt x="61705" y="11287"/>
                    <a:pt x="61612" y="11119"/>
                  </a:cubicBezTo>
                  <a:cubicBezTo>
                    <a:pt x="61535" y="10999"/>
                    <a:pt x="61466" y="10941"/>
                    <a:pt x="61405" y="10941"/>
                  </a:cubicBezTo>
                  <a:cubicBezTo>
                    <a:pt x="61224" y="10941"/>
                    <a:pt x="61106" y="11443"/>
                    <a:pt x="61050" y="12392"/>
                  </a:cubicBezTo>
                  <a:cubicBezTo>
                    <a:pt x="60994" y="13160"/>
                    <a:pt x="61031" y="13928"/>
                    <a:pt x="61143" y="14695"/>
                  </a:cubicBezTo>
                  <a:cubicBezTo>
                    <a:pt x="61331" y="15875"/>
                    <a:pt x="61593" y="17055"/>
                    <a:pt x="61930" y="18197"/>
                  </a:cubicBezTo>
                  <a:cubicBezTo>
                    <a:pt x="62323" y="19564"/>
                    <a:pt x="62866" y="21100"/>
                    <a:pt x="63409" y="22879"/>
                  </a:cubicBezTo>
                  <a:cubicBezTo>
                    <a:pt x="63952" y="24639"/>
                    <a:pt x="64533" y="26643"/>
                    <a:pt x="64701" y="28928"/>
                  </a:cubicBezTo>
                  <a:cubicBezTo>
                    <a:pt x="64795" y="30107"/>
                    <a:pt x="64739" y="31306"/>
                    <a:pt x="64514" y="32467"/>
                  </a:cubicBezTo>
                  <a:cubicBezTo>
                    <a:pt x="64271" y="33722"/>
                    <a:pt x="63821" y="34920"/>
                    <a:pt x="63222" y="36025"/>
                  </a:cubicBezTo>
                  <a:cubicBezTo>
                    <a:pt x="62904" y="36606"/>
                    <a:pt x="62567" y="37149"/>
                    <a:pt x="62192" y="37692"/>
                  </a:cubicBezTo>
                  <a:cubicBezTo>
                    <a:pt x="61818" y="38235"/>
                    <a:pt x="61424" y="38759"/>
                    <a:pt x="60994" y="39283"/>
                  </a:cubicBezTo>
                  <a:cubicBezTo>
                    <a:pt x="60132" y="40313"/>
                    <a:pt x="59196" y="41325"/>
                    <a:pt x="58203" y="42336"/>
                  </a:cubicBezTo>
                  <a:cubicBezTo>
                    <a:pt x="54289" y="46418"/>
                    <a:pt x="49645" y="50576"/>
                    <a:pt x="44458" y="54920"/>
                  </a:cubicBezTo>
                  <a:lnTo>
                    <a:pt x="43915" y="54283"/>
                  </a:lnTo>
                  <a:cubicBezTo>
                    <a:pt x="49027" y="49901"/>
                    <a:pt x="52997" y="46119"/>
                    <a:pt x="55975" y="42879"/>
                  </a:cubicBezTo>
                  <a:cubicBezTo>
                    <a:pt x="56368" y="42486"/>
                    <a:pt x="56724" y="42074"/>
                    <a:pt x="57061" y="41699"/>
                  </a:cubicBezTo>
                  <a:lnTo>
                    <a:pt x="58072" y="40557"/>
                  </a:lnTo>
                  <a:cubicBezTo>
                    <a:pt x="58709" y="39826"/>
                    <a:pt x="59271" y="39115"/>
                    <a:pt x="59776" y="38459"/>
                  </a:cubicBezTo>
                  <a:cubicBezTo>
                    <a:pt x="60638" y="37336"/>
                    <a:pt x="61349" y="36100"/>
                    <a:pt x="61892" y="34808"/>
                  </a:cubicBezTo>
                  <a:cubicBezTo>
                    <a:pt x="62080" y="34302"/>
                    <a:pt x="62248" y="33797"/>
                    <a:pt x="62361" y="33272"/>
                  </a:cubicBezTo>
                  <a:cubicBezTo>
                    <a:pt x="62454" y="32841"/>
                    <a:pt x="62510" y="32411"/>
                    <a:pt x="62548" y="31961"/>
                  </a:cubicBezTo>
                  <a:cubicBezTo>
                    <a:pt x="62585" y="31306"/>
                    <a:pt x="62567" y="30650"/>
                    <a:pt x="62454" y="29995"/>
                  </a:cubicBezTo>
                  <a:cubicBezTo>
                    <a:pt x="62267" y="28965"/>
                    <a:pt x="62005" y="28478"/>
                    <a:pt x="61836" y="28328"/>
                  </a:cubicBezTo>
                  <a:cubicBezTo>
                    <a:pt x="61786" y="28286"/>
                    <a:pt x="61740" y="28267"/>
                    <a:pt x="61697" y="28267"/>
                  </a:cubicBezTo>
                  <a:cubicBezTo>
                    <a:pt x="61415" y="28267"/>
                    <a:pt x="61256" y="29082"/>
                    <a:pt x="61012" y="29602"/>
                  </a:cubicBezTo>
                  <a:cubicBezTo>
                    <a:pt x="60862" y="29901"/>
                    <a:pt x="60713" y="30145"/>
                    <a:pt x="60563" y="30145"/>
                  </a:cubicBezTo>
                  <a:cubicBezTo>
                    <a:pt x="60488" y="30145"/>
                    <a:pt x="60413" y="30089"/>
                    <a:pt x="60319" y="29958"/>
                  </a:cubicBezTo>
                  <a:cubicBezTo>
                    <a:pt x="60207" y="29752"/>
                    <a:pt x="60113" y="29546"/>
                    <a:pt x="60038" y="29321"/>
                  </a:cubicBezTo>
                  <a:lnTo>
                    <a:pt x="60038" y="29321"/>
                  </a:lnTo>
                  <a:cubicBezTo>
                    <a:pt x="60226" y="30463"/>
                    <a:pt x="60151" y="31624"/>
                    <a:pt x="59832" y="32729"/>
                  </a:cubicBezTo>
                  <a:cubicBezTo>
                    <a:pt x="59458" y="33928"/>
                    <a:pt x="58877" y="35051"/>
                    <a:pt x="58110" y="36062"/>
                  </a:cubicBezTo>
                  <a:cubicBezTo>
                    <a:pt x="57192" y="37298"/>
                    <a:pt x="56218" y="38497"/>
                    <a:pt x="55151" y="39602"/>
                  </a:cubicBezTo>
                  <a:lnTo>
                    <a:pt x="54327" y="40519"/>
                  </a:lnTo>
                  <a:lnTo>
                    <a:pt x="53484" y="41400"/>
                  </a:lnTo>
                  <a:lnTo>
                    <a:pt x="52641" y="42280"/>
                  </a:lnTo>
                  <a:lnTo>
                    <a:pt x="51780" y="43160"/>
                  </a:lnTo>
                  <a:cubicBezTo>
                    <a:pt x="47155" y="47804"/>
                    <a:pt x="42061" y="52130"/>
                    <a:pt x="36892" y="56493"/>
                  </a:cubicBezTo>
                  <a:cubicBezTo>
                    <a:pt x="31724" y="60875"/>
                    <a:pt x="26424" y="65295"/>
                    <a:pt x="21443" y="70220"/>
                  </a:cubicBezTo>
                  <a:cubicBezTo>
                    <a:pt x="16462" y="75126"/>
                    <a:pt x="11742" y="80519"/>
                    <a:pt x="7866" y="86699"/>
                  </a:cubicBezTo>
                  <a:lnTo>
                    <a:pt x="7136" y="87954"/>
                  </a:lnTo>
                  <a:lnTo>
                    <a:pt x="6368" y="89358"/>
                  </a:lnTo>
                  <a:lnTo>
                    <a:pt x="5956" y="90107"/>
                  </a:lnTo>
                  <a:cubicBezTo>
                    <a:pt x="5825" y="90370"/>
                    <a:pt x="5694" y="90632"/>
                    <a:pt x="5563" y="90894"/>
                  </a:cubicBezTo>
                  <a:lnTo>
                    <a:pt x="4757" y="92561"/>
                  </a:lnTo>
                  <a:cubicBezTo>
                    <a:pt x="4252" y="93722"/>
                    <a:pt x="3709" y="94920"/>
                    <a:pt x="3241" y="96212"/>
                  </a:cubicBezTo>
                  <a:cubicBezTo>
                    <a:pt x="2735" y="97467"/>
                    <a:pt x="2285" y="98815"/>
                    <a:pt x="1892" y="100164"/>
                  </a:cubicBezTo>
                  <a:cubicBezTo>
                    <a:pt x="1518" y="101531"/>
                    <a:pt x="1181" y="102898"/>
                    <a:pt x="918" y="104246"/>
                  </a:cubicBezTo>
                  <a:cubicBezTo>
                    <a:pt x="656" y="105613"/>
                    <a:pt x="469" y="106943"/>
                    <a:pt x="319" y="108235"/>
                  </a:cubicBezTo>
                  <a:cubicBezTo>
                    <a:pt x="76" y="110501"/>
                    <a:pt x="1" y="112785"/>
                    <a:pt x="94" y="115051"/>
                  </a:cubicBezTo>
                  <a:cubicBezTo>
                    <a:pt x="151" y="116437"/>
                    <a:pt x="263" y="117823"/>
                    <a:pt x="469" y="119209"/>
                  </a:cubicBezTo>
                  <a:cubicBezTo>
                    <a:pt x="656" y="120594"/>
                    <a:pt x="918" y="121980"/>
                    <a:pt x="1256" y="123347"/>
                  </a:cubicBezTo>
                  <a:cubicBezTo>
                    <a:pt x="1911" y="126100"/>
                    <a:pt x="2903" y="128778"/>
                    <a:pt x="4177" y="131325"/>
                  </a:cubicBezTo>
                  <a:cubicBezTo>
                    <a:pt x="4814" y="132598"/>
                    <a:pt x="5544" y="133853"/>
                    <a:pt x="6349" y="135033"/>
                  </a:cubicBezTo>
                  <a:cubicBezTo>
                    <a:pt x="7154" y="136231"/>
                    <a:pt x="8035" y="137373"/>
                    <a:pt x="8990" y="138441"/>
                  </a:cubicBezTo>
                  <a:cubicBezTo>
                    <a:pt x="10881" y="140501"/>
                    <a:pt x="12960" y="142373"/>
                    <a:pt x="15207" y="144021"/>
                  </a:cubicBezTo>
                  <a:cubicBezTo>
                    <a:pt x="17342" y="145632"/>
                    <a:pt x="19514" y="147018"/>
                    <a:pt x="21555" y="148347"/>
                  </a:cubicBezTo>
                  <a:cubicBezTo>
                    <a:pt x="23596" y="149695"/>
                    <a:pt x="25525" y="150988"/>
                    <a:pt x="27248" y="152355"/>
                  </a:cubicBezTo>
                  <a:cubicBezTo>
                    <a:pt x="28091" y="153029"/>
                    <a:pt x="28896" y="153722"/>
                    <a:pt x="29683" y="154471"/>
                  </a:cubicBezTo>
                  <a:cubicBezTo>
                    <a:pt x="30057" y="154827"/>
                    <a:pt x="30432" y="155182"/>
                    <a:pt x="30750" y="155576"/>
                  </a:cubicBezTo>
                  <a:lnTo>
                    <a:pt x="31256" y="156137"/>
                  </a:lnTo>
                  <a:cubicBezTo>
                    <a:pt x="31424" y="156325"/>
                    <a:pt x="31574" y="156531"/>
                    <a:pt x="31724" y="156718"/>
                  </a:cubicBezTo>
                  <a:cubicBezTo>
                    <a:pt x="32997" y="158291"/>
                    <a:pt x="34102" y="160164"/>
                    <a:pt x="35244" y="162224"/>
                  </a:cubicBezTo>
                  <a:cubicBezTo>
                    <a:pt x="36368" y="164283"/>
                    <a:pt x="37473" y="166493"/>
                    <a:pt x="38802" y="168778"/>
                  </a:cubicBezTo>
                  <a:cubicBezTo>
                    <a:pt x="39458" y="169920"/>
                    <a:pt x="40188" y="171062"/>
                    <a:pt x="40993" y="172205"/>
                  </a:cubicBezTo>
                  <a:lnTo>
                    <a:pt x="41611" y="173048"/>
                  </a:lnTo>
                  <a:cubicBezTo>
                    <a:pt x="41799" y="173347"/>
                    <a:pt x="42042" y="173609"/>
                    <a:pt x="42267" y="173890"/>
                  </a:cubicBezTo>
                  <a:cubicBezTo>
                    <a:pt x="42698" y="174471"/>
                    <a:pt x="43203" y="174995"/>
                    <a:pt x="43671" y="175538"/>
                  </a:cubicBezTo>
                  <a:cubicBezTo>
                    <a:pt x="44626" y="176587"/>
                    <a:pt x="45656" y="177561"/>
                    <a:pt x="46743" y="178478"/>
                  </a:cubicBezTo>
                  <a:lnTo>
                    <a:pt x="47136" y="178815"/>
                  </a:lnTo>
                  <a:lnTo>
                    <a:pt x="47548" y="179152"/>
                  </a:lnTo>
                  <a:cubicBezTo>
                    <a:pt x="47829" y="179358"/>
                    <a:pt x="48110" y="179583"/>
                    <a:pt x="48372" y="179789"/>
                  </a:cubicBezTo>
                  <a:cubicBezTo>
                    <a:pt x="48934" y="180201"/>
                    <a:pt x="49495" y="180613"/>
                    <a:pt x="50057" y="180988"/>
                  </a:cubicBezTo>
                  <a:cubicBezTo>
                    <a:pt x="52286" y="182467"/>
                    <a:pt x="54608" y="183797"/>
                    <a:pt x="57042" y="184920"/>
                  </a:cubicBezTo>
                  <a:cubicBezTo>
                    <a:pt x="58222" y="185482"/>
                    <a:pt x="59402" y="186006"/>
                    <a:pt x="60563" y="186512"/>
                  </a:cubicBezTo>
                  <a:cubicBezTo>
                    <a:pt x="61162" y="186755"/>
                    <a:pt x="61743" y="186999"/>
                    <a:pt x="62323" y="187224"/>
                  </a:cubicBezTo>
                  <a:lnTo>
                    <a:pt x="64102" y="187898"/>
                  </a:lnTo>
                  <a:cubicBezTo>
                    <a:pt x="65282" y="188347"/>
                    <a:pt x="66443" y="188797"/>
                    <a:pt x="67641" y="189227"/>
                  </a:cubicBezTo>
                  <a:lnTo>
                    <a:pt x="71218" y="190426"/>
                  </a:lnTo>
                  <a:lnTo>
                    <a:pt x="72098" y="190725"/>
                  </a:lnTo>
                  <a:cubicBezTo>
                    <a:pt x="72398" y="190819"/>
                    <a:pt x="72716" y="190894"/>
                    <a:pt x="73016" y="190988"/>
                  </a:cubicBezTo>
                  <a:lnTo>
                    <a:pt x="74814" y="191512"/>
                  </a:lnTo>
                  <a:cubicBezTo>
                    <a:pt x="76031" y="191868"/>
                    <a:pt x="77230" y="192242"/>
                    <a:pt x="78447" y="192542"/>
                  </a:cubicBezTo>
                  <a:lnTo>
                    <a:pt x="82080" y="193441"/>
                  </a:lnTo>
                  <a:cubicBezTo>
                    <a:pt x="83316" y="193740"/>
                    <a:pt x="84533" y="193984"/>
                    <a:pt x="85769" y="194246"/>
                  </a:cubicBezTo>
                  <a:cubicBezTo>
                    <a:pt x="95288" y="196228"/>
                    <a:pt x="104961" y="197217"/>
                    <a:pt x="114633" y="197217"/>
                  </a:cubicBezTo>
                  <a:cubicBezTo>
                    <a:pt x="124882" y="197217"/>
                    <a:pt x="135130" y="196106"/>
                    <a:pt x="145189" y="193890"/>
                  </a:cubicBezTo>
                  <a:cubicBezTo>
                    <a:pt x="154889" y="191699"/>
                    <a:pt x="164140" y="188609"/>
                    <a:pt x="173222" y="185763"/>
                  </a:cubicBezTo>
                  <a:cubicBezTo>
                    <a:pt x="177773" y="184340"/>
                    <a:pt x="182286" y="182973"/>
                    <a:pt x="186799" y="181793"/>
                  </a:cubicBezTo>
                  <a:cubicBezTo>
                    <a:pt x="191256" y="180613"/>
                    <a:pt x="195788" y="179695"/>
                    <a:pt x="200357" y="179040"/>
                  </a:cubicBezTo>
                  <a:lnTo>
                    <a:pt x="202043" y="178815"/>
                  </a:lnTo>
                  <a:cubicBezTo>
                    <a:pt x="202604" y="178740"/>
                    <a:pt x="203166" y="178703"/>
                    <a:pt x="203728" y="178647"/>
                  </a:cubicBezTo>
                  <a:lnTo>
                    <a:pt x="205432" y="178497"/>
                  </a:lnTo>
                  <a:lnTo>
                    <a:pt x="206275" y="178403"/>
                  </a:lnTo>
                  <a:lnTo>
                    <a:pt x="207118" y="178385"/>
                  </a:lnTo>
                  <a:cubicBezTo>
                    <a:pt x="208241" y="178328"/>
                    <a:pt x="209365" y="178272"/>
                    <a:pt x="210488" y="178254"/>
                  </a:cubicBezTo>
                  <a:lnTo>
                    <a:pt x="212193" y="178254"/>
                  </a:lnTo>
                  <a:lnTo>
                    <a:pt x="213934" y="178272"/>
                  </a:lnTo>
                  <a:cubicBezTo>
                    <a:pt x="217260" y="178353"/>
                    <a:pt x="220711" y="178558"/>
                    <a:pt x="224301" y="178558"/>
                  </a:cubicBezTo>
                  <a:cubicBezTo>
                    <a:pt x="225723" y="178558"/>
                    <a:pt x="227168" y="178526"/>
                    <a:pt x="228635" y="178441"/>
                  </a:cubicBezTo>
                  <a:cubicBezTo>
                    <a:pt x="231294" y="178291"/>
                    <a:pt x="233953" y="177916"/>
                    <a:pt x="236537" y="177317"/>
                  </a:cubicBezTo>
                  <a:lnTo>
                    <a:pt x="237530" y="177055"/>
                  </a:lnTo>
                  <a:cubicBezTo>
                    <a:pt x="237867" y="176961"/>
                    <a:pt x="238204" y="176886"/>
                    <a:pt x="238522" y="176774"/>
                  </a:cubicBezTo>
                  <a:lnTo>
                    <a:pt x="239515" y="176437"/>
                  </a:lnTo>
                  <a:cubicBezTo>
                    <a:pt x="239852" y="176325"/>
                    <a:pt x="240170" y="176231"/>
                    <a:pt x="240489" y="176100"/>
                  </a:cubicBezTo>
                  <a:cubicBezTo>
                    <a:pt x="241799" y="175594"/>
                    <a:pt x="243054" y="175033"/>
                    <a:pt x="244271" y="174396"/>
                  </a:cubicBezTo>
                  <a:cubicBezTo>
                    <a:pt x="246668" y="173104"/>
                    <a:pt x="248916" y="171587"/>
                    <a:pt x="250975" y="169827"/>
                  </a:cubicBezTo>
                  <a:cubicBezTo>
                    <a:pt x="252979" y="168141"/>
                    <a:pt x="254852" y="166306"/>
                    <a:pt x="256575" y="164340"/>
                  </a:cubicBezTo>
                  <a:cubicBezTo>
                    <a:pt x="258298" y="162411"/>
                    <a:pt x="259852" y="160407"/>
                    <a:pt x="261313" y="158385"/>
                  </a:cubicBezTo>
                  <a:cubicBezTo>
                    <a:pt x="262062" y="157355"/>
                    <a:pt x="262755" y="156325"/>
                    <a:pt x="263447" y="155295"/>
                  </a:cubicBezTo>
                  <a:lnTo>
                    <a:pt x="264477" y="153759"/>
                  </a:lnTo>
                  <a:lnTo>
                    <a:pt x="265470" y="152186"/>
                  </a:lnTo>
                  <a:cubicBezTo>
                    <a:pt x="268110" y="147991"/>
                    <a:pt x="270507" y="143647"/>
                    <a:pt x="272642" y="139171"/>
                  </a:cubicBezTo>
                  <a:cubicBezTo>
                    <a:pt x="274777" y="134714"/>
                    <a:pt x="276650" y="130126"/>
                    <a:pt x="278279" y="125444"/>
                  </a:cubicBezTo>
                  <a:lnTo>
                    <a:pt x="278597" y="124564"/>
                  </a:lnTo>
                  <a:lnTo>
                    <a:pt x="278878" y="123684"/>
                  </a:lnTo>
                  <a:lnTo>
                    <a:pt x="279459" y="121924"/>
                  </a:lnTo>
                  <a:cubicBezTo>
                    <a:pt x="279833" y="120744"/>
                    <a:pt x="280170" y="119546"/>
                    <a:pt x="280526" y="118366"/>
                  </a:cubicBezTo>
                  <a:cubicBezTo>
                    <a:pt x="280863" y="117167"/>
                    <a:pt x="281200" y="115988"/>
                    <a:pt x="281500" y="114789"/>
                  </a:cubicBezTo>
                  <a:lnTo>
                    <a:pt x="281949" y="112991"/>
                  </a:lnTo>
                  <a:lnTo>
                    <a:pt x="282174" y="112074"/>
                  </a:lnTo>
                  <a:lnTo>
                    <a:pt x="282380" y="111175"/>
                  </a:lnTo>
                  <a:cubicBezTo>
                    <a:pt x="284590" y="101493"/>
                    <a:pt x="285713" y="91606"/>
                    <a:pt x="285732" y="81680"/>
                  </a:cubicBezTo>
                  <a:cubicBezTo>
                    <a:pt x="285751" y="76699"/>
                    <a:pt x="285470" y="71737"/>
                    <a:pt x="284927" y="66793"/>
                  </a:cubicBezTo>
                  <a:cubicBezTo>
                    <a:pt x="284777" y="65557"/>
                    <a:pt x="284627" y="64321"/>
                    <a:pt x="284459" y="63085"/>
                  </a:cubicBezTo>
                  <a:lnTo>
                    <a:pt x="284178" y="61250"/>
                  </a:lnTo>
                  <a:lnTo>
                    <a:pt x="284028" y="60313"/>
                  </a:lnTo>
                  <a:lnTo>
                    <a:pt x="283878" y="59396"/>
                  </a:lnTo>
                  <a:cubicBezTo>
                    <a:pt x="283447" y="56961"/>
                    <a:pt x="282961" y="54489"/>
                    <a:pt x="282361" y="52036"/>
                  </a:cubicBezTo>
                  <a:cubicBezTo>
                    <a:pt x="281762" y="49583"/>
                    <a:pt x="281088" y="47149"/>
                    <a:pt x="280264" y="44714"/>
                  </a:cubicBezTo>
                  <a:cubicBezTo>
                    <a:pt x="279421" y="42261"/>
                    <a:pt x="278447" y="39864"/>
                    <a:pt x="277343" y="37523"/>
                  </a:cubicBezTo>
                  <a:cubicBezTo>
                    <a:pt x="276200" y="35126"/>
                    <a:pt x="274889" y="32823"/>
                    <a:pt x="273410" y="30632"/>
                  </a:cubicBezTo>
                  <a:cubicBezTo>
                    <a:pt x="271912" y="28403"/>
                    <a:pt x="270189" y="26325"/>
                    <a:pt x="268298" y="24414"/>
                  </a:cubicBezTo>
                  <a:cubicBezTo>
                    <a:pt x="266425" y="22504"/>
                    <a:pt x="264384" y="20763"/>
                    <a:pt x="262193" y="19208"/>
                  </a:cubicBezTo>
                  <a:cubicBezTo>
                    <a:pt x="260058" y="17673"/>
                    <a:pt x="257792" y="16306"/>
                    <a:pt x="255451" y="15107"/>
                  </a:cubicBezTo>
                  <a:cubicBezTo>
                    <a:pt x="253166" y="13909"/>
                    <a:pt x="250788" y="12841"/>
                    <a:pt x="248372" y="11905"/>
                  </a:cubicBezTo>
                  <a:lnTo>
                    <a:pt x="247492" y="11549"/>
                  </a:lnTo>
                  <a:lnTo>
                    <a:pt x="246575" y="11231"/>
                  </a:lnTo>
                  <a:cubicBezTo>
                    <a:pt x="245975" y="11006"/>
                    <a:pt x="245376" y="10782"/>
                    <a:pt x="244777" y="10576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5728" y="10892"/>
                    <a:pt x="248098" y="11770"/>
                    <a:pt x="250414" y="12748"/>
                  </a:cubicBezTo>
                  <a:cubicBezTo>
                    <a:pt x="253504" y="14059"/>
                    <a:pt x="256481" y="15594"/>
                    <a:pt x="259328" y="17355"/>
                  </a:cubicBezTo>
                  <a:cubicBezTo>
                    <a:pt x="262230" y="19152"/>
                    <a:pt x="264946" y="21250"/>
                    <a:pt x="267399" y="23628"/>
                  </a:cubicBezTo>
                  <a:cubicBezTo>
                    <a:pt x="268017" y="24208"/>
                    <a:pt x="268597" y="24845"/>
                    <a:pt x="269196" y="25463"/>
                  </a:cubicBezTo>
                  <a:cubicBezTo>
                    <a:pt x="269515" y="25763"/>
                    <a:pt x="269777" y="26119"/>
                    <a:pt x="270058" y="26437"/>
                  </a:cubicBezTo>
                  <a:lnTo>
                    <a:pt x="270901" y="27411"/>
                  </a:lnTo>
                  <a:lnTo>
                    <a:pt x="271687" y="28422"/>
                  </a:lnTo>
                  <a:cubicBezTo>
                    <a:pt x="271949" y="28778"/>
                    <a:pt x="272230" y="29096"/>
                    <a:pt x="272474" y="29452"/>
                  </a:cubicBezTo>
                  <a:lnTo>
                    <a:pt x="273204" y="30501"/>
                  </a:lnTo>
                  <a:lnTo>
                    <a:pt x="273560" y="31025"/>
                  </a:lnTo>
                  <a:lnTo>
                    <a:pt x="273916" y="31549"/>
                  </a:lnTo>
                  <a:cubicBezTo>
                    <a:pt x="275713" y="34377"/>
                    <a:pt x="277268" y="37355"/>
                    <a:pt x="278541" y="40444"/>
                  </a:cubicBezTo>
                  <a:cubicBezTo>
                    <a:pt x="279777" y="43478"/>
                    <a:pt x="280826" y="46568"/>
                    <a:pt x="281650" y="49714"/>
                  </a:cubicBezTo>
                  <a:cubicBezTo>
                    <a:pt x="282474" y="52823"/>
                    <a:pt x="283148" y="55950"/>
                    <a:pt x="283672" y="59059"/>
                  </a:cubicBezTo>
                  <a:lnTo>
                    <a:pt x="283878" y="60238"/>
                  </a:lnTo>
                  <a:lnTo>
                    <a:pt x="284065" y="61400"/>
                  </a:lnTo>
                  <a:cubicBezTo>
                    <a:pt x="284178" y="62186"/>
                    <a:pt x="284309" y="62973"/>
                    <a:pt x="284403" y="63740"/>
                  </a:cubicBezTo>
                  <a:cubicBezTo>
                    <a:pt x="284609" y="65313"/>
                    <a:pt x="284815" y="66886"/>
                    <a:pt x="284946" y="68459"/>
                  </a:cubicBezTo>
                  <a:cubicBezTo>
                    <a:pt x="287361" y="93553"/>
                    <a:pt x="282642" y="118834"/>
                    <a:pt x="271294" y="141343"/>
                  </a:cubicBezTo>
                  <a:lnTo>
                    <a:pt x="270770" y="142392"/>
                  </a:lnTo>
                  <a:lnTo>
                    <a:pt x="270226" y="143422"/>
                  </a:lnTo>
                  <a:cubicBezTo>
                    <a:pt x="269852" y="144115"/>
                    <a:pt x="269496" y="144808"/>
                    <a:pt x="269103" y="145501"/>
                  </a:cubicBezTo>
                  <a:cubicBezTo>
                    <a:pt x="268335" y="146849"/>
                    <a:pt x="267567" y="148197"/>
                    <a:pt x="266762" y="149546"/>
                  </a:cubicBezTo>
                  <a:cubicBezTo>
                    <a:pt x="265975" y="150894"/>
                    <a:pt x="265133" y="152205"/>
                    <a:pt x="264290" y="153534"/>
                  </a:cubicBezTo>
                  <a:cubicBezTo>
                    <a:pt x="263859" y="154190"/>
                    <a:pt x="263429" y="154827"/>
                    <a:pt x="262979" y="155482"/>
                  </a:cubicBezTo>
                  <a:lnTo>
                    <a:pt x="262324" y="156456"/>
                  </a:lnTo>
                  <a:lnTo>
                    <a:pt x="261650" y="157430"/>
                  </a:lnTo>
                  <a:cubicBezTo>
                    <a:pt x="259814" y="160051"/>
                    <a:pt x="257811" y="162561"/>
                    <a:pt x="255676" y="164920"/>
                  </a:cubicBezTo>
                  <a:cubicBezTo>
                    <a:pt x="254552" y="166119"/>
                    <a:pt x="253410" y="167298"/>
                    <a:pt x="252174" y="168403"/>
                  </a:cubicBezTo>
                  <a:cubicBezTo>
                    <a:pt x="251575" y="168984"/>
                    <a:pt x="250919" y="169508"/>
                    <a:pt x="250264" y="170051"/>
                  </a:cubicBezTo>
                  <a:cubicBezTo>
                    <a:pt x="249945" y="170313"/>
                    <a:pt x="249608" y="170576"/>
                    <a:pt x="249271" y="170819"/>
                  </a:cubicBezTo>
                  <a:cubicBezTo>
                    <a:pt x="248934" y="171081"/>
                    <a:pt x="248616" y="171343"/>
                    <a:pt x="248260" y="171587"/>
                  </a:cubicBezTo>
                  <a:lnTo>
                    <a:pt x="247211" y="172298"/>
                  </a:lnTo>
                  <a:cubicBezTo>
                    <a:pt x="246856" y="172542"/>
                    <a:pt x="246481" y="172767"/>
                    <a:pt x="246125" y="172991"/>
                  </a:cubicBezTo>
                  <a:cubicBezTo>
                    <a:pt x="245395" y="173459"/>
                    <a:pt x="244627" y="173853"/>
                    <a:pt x="243878" y="174265"/>
                  </a:cubicBezTo>
                  <a:cubicBezTo>
                    <a:pt x="242324" y="175070"/>
                    <a:pt x="240713" y="175744"/>
                    <a:pt x="239065" y="176287"/>
                  </a:cubicBezTo>
                  <a:cubicBezTo>
                    <a:pt x="237436" y="176830"/>
                    <a:pt x="235751" y="177242"/>
                    <a:pt x="234065" y="177542"/>
                  </a:cubicBezTo>
                  <a:lnTo>
                    <a:pt x="232811" y="177729"/>
                  </a:lnTo>
                  <a:cubicBezTo>
                    <a:pt x="232605" y="177767"/>
                    <a:pt x="232380" y="177804"/>
                    <a:pt x="232174" y="177823"/>
                  </a:cubicBezTo>
                  <a:lnTo>
                    <a:pt x="231556" y="177898"/>
                  </a:lnTo>
                  <a:lnTo>
                    <a:pt x="230320" y="178029"/>
                  </a:lnTo>
                  <a:lnTo>
                    <a:pt x="229084" y="178104"/>
                  </a:lnTo>
                  <a:cubicBezTo>
                    <a:pt x="227445" y="178216"/>
                    <a:pt x="225835" y="178258"/>
                    <a:pt x="224248" y="178258"/>
                  </a:cubicBezTo>
                  <a:cubicBezTo>
                    <a:pt x="222661" y="178258"/>
                    <a:pt x="221097" y="178216"/>
                    <a:pt x="219552" y="178160"/>
                  </a:cubicBezTo>
                  <a:cubicBezTo>
                    <a:pt x="216680" y="178055"/>
                    <a:pt x="213890" y="177933"/>
                    <a:pt x="211167" y="177933"/>
                  </a:cubicBezTo>
                  <a:cubicBezTo>
                    <a:pt x="210978" y="177933"/>
                    <a:pt x="210789" y="177934"/>
                    <a:pt x="210601" y="177935"/>
                  </a:cubicBezTo>
                  <a:cubicBezTo>
                    <a:pt x="204852" y="177973"/>
                    <a:pt x="199065" y="178759"/>
                    <a:pt x="193260" y="179958"/>
                  </a:cubicBezTo>
                  <a:cubicBezTo>
                    <a:pt x="187473" y="181175"/>
                    <a:pt x="181687" y="182823"/>
                    <a:pt x="175863" y="184621"/>
                  </a:cubicBezTo>
                  <a:cubicBezTo>
                    <a:pt x="170039" y="186400"/>
                    <a:pt x="164159" y="188347"/>
                    <a:pt x="158147" y="190145"/>
                  </a:cubicBezTo>
                  <a:cubicBezTo>
                    <a:pt x="156631" y="190594"/>
                    <a:pt x="155132" y="191044"/>
                    <a:pt x="153597" y="191456"/>
                  </a:cubicBezTo>
                  <a:cubicBezTo>
                    <a:pt x="152061" y="191868"/>
                    <a:pt x="150526" y="192280"/>
                    <a:pt x="148990" y="192673"/>
                  </a:cubicBezTo>
                  <a:lnTo>
                    <a:pt x="146649" y="193235"/>
                  </a:lnTo>
                  <a:cubicBezTo>
                    <a:pt x="145863" y="193422"/>
                    <a:pt x="145095" y="193628"/>
                    <a:pt x="144308" y="193778"/>
                  </a:cubicBezTo>
                  <a:cubicBezTo>
                    <a:pt x="142735" y="194096"/>
                    <a:pt x="141144" y="194433"/>
                    <a:pt x="139571" y="194733"/>
                  </a:cubicBezTo>
                  <a:cubicBezTo>
                    <a:pt x="140001" y="194602"/>
                    <a:pt x="140413" y="194433"/>
                    <a:pt x="140825" y="194265"/>
                  </a:cubicBezTo>
                  <a:cubicBezTo>
                    <a:pt x="140881" y="194223"/>
                    <a:pt x="140864" y="194202"/>
                    <a:pt x="140725" y="194202"/>
                  </a:cubicBezTo>
                  <a:cubicBezTo>
                    <a:pt x="140679" y="194202"/>
                    <a:pt x="140619" y="194204"/>
                    <a:pt x="140544" y="194209"/>
                  </a:cubicBezTo>
                  <a:cubicBezTo>
                    <a:pt x="140395" y="194227"/>
                    <a:pt x="140170" y="194246"/>
                    <a:pt x="139889" y="194283"/>
                  </a:cubicBezTo>
                  <a:lnTo>
                    <a:pt x="138765" y="194433"/>
                  </a:lnTo>
                  <a:cubicBezTo>
                    <a:pt x="141986" y="193815"/>
                    <a:pt x="145170" y="193122"/>
                    <a:pt x="148297" y="192317"/>
                  </a:cubicBezTo>
                  <a:cubicBezTo>
                    <a:pt x="149084" y="192130"/>
                    <a:pt x="149870" y="191924"/>
                    <a:pt x="150638" y="191699"/>
                  </a:cubicBezTo>
                  <a:lnTo>
                    <a:pt x="152979" y="191063"/>
                  </a:lnTo>
                  <a:cubicBezTo>
                    <a:pt x="154533" y="190632"/>
                    <a:pt x="156069" y="190164"/>
                    <a:pt x="157586" y="189714"/>
                  </a:cubicBezTo>
                  <a:cubicBezTo>
                    <a:pt x="163691" y="187879"/>
                    <a:pt x="169664" y="185875"/>
                    <a:pt x="175582" y="184021"/>
                  </a:cubicBezTo>
                  <a:cubicBezTo>
                    <a:pt x="181500" y="182186"/>
                    <a:pt x="187398" y="180482"/>
                    <a:pt x="193316" y="179246"/>
                  </a:cubicBezTo>
                  <a:cubicBezTo>
                    <a:pt x="194046" y="179077"/>
                    <a:pt x="194795" y="178946"/>
                    <a:pt x="195526" y="178815"/>
                  </a:cubicBezTo>
                  <a:lnTo>
                    <a:pt x="197754" y="178403"/>
                  </a:lnTo>
                  <a:cubicBezTo>
                    <a:pt x="198129" y="178328"/>
                    <a:pt x="198485" y="178291"/>
                    <a:pt x="198859" y="178235"/>
                  </a:cubicBezTo>
                  <a:lnTo>
                    <a:pt x="199964" y="178085"/>
                  </a:lnTo>
                  <a:lnTo>
                    <a:pt x="202193" y="177767"/>
                  </a:lnTo>
                  <a:lnTo>
                    <a:pt x="204421" y="177561"/>
                  </a:lnTo>
                  <a:lnTo>
                    <a:pt x="205526" y="177467"/>
                  </a:lnTo>
                  <a:cubicBezTo>
                    <a:pt x="205900" y="177430"/>
                    <a:pt x="206256" y="177373"/>
                    <a:pt x="206631" y="177373"/>
                  </a:cubicBezTo>
                  <a:lnTo>
                    <a:pt x="208840" y="177298"/>
                  </a:lnTo>
                  <a:cubicBezTo>
                    <a:pt x="209590" y="177261"/>
                    <a:pt x="210320" y="177242"/>
                    <a:pt x="211069" y="177242"/>
                  </a:cubicBezTo>
                  <a:cubicBezTo>
                    <a:pt x="211240" y="177241"/>
                    <a:pt x="211411" y="177241"/>
                    <a:pt x="211583" y="177241"/>
                  </a:cubicBezTo>
                  <a:cubicBezTo>
                    <a:pt x="214381" y="177241"/>
                    <a:pt x="217262" y="177379"/>
                    <a:pt x="220226" y="177467"/>
                  </a:cubicBezTo>
                  <a:cubicBezTo>
                    <a:pt x="221507" y="177527"/>
                    <a:pt x="222794" y="177557"/>
                    <a:pt x="224082" y="177557"/>
                  </a:cubicBezTo>
                  <a:cubicBezTo>
                    <a:pt x="226014" y="177557"/>
                    <a:pt x="227949" y="177489"/>
                    <a:pt x="229870" y="177355"/>
                  </a:cubicBezTo>
                  <a:cubicBezTo>
                    <a:pt x="233279" y="177111"/>
                    <a:pt x="236612" y="176418"/>
                    <a:pt x="239833" y="175313"/>
                  </a:cubicBezTo>
                  <a:cubicBezTo>
                    <a:pt x="243054" y="174115"/>
                    <a:pt x="246088" y="172430"/>
                    <a:pt x="248822" y="170351"/>
                  </a:cubicBezTo>
                  <a:cubicBezTo>
                    <a:pt x="250151" y="169340"/>
                    <a:pt x="251444" y="168254"/>
                    <a:pt x="252661" y="167092"/>
                  </a:cubicBezTo>
                  <a:cubicBezTo>
                    <a:pt x="253241" y="166512"/>
                    <a:pt x="253841" y="165950"/>
                    <a:pt x="254402" y="165351"/>
                  </a:cubicBezTo>
                  <a:cubicBezTo>
                    <a:pt x="254683" y="165051"/>
                    <a:pt x="254964" y="164752"/>
                    <a:pt x="255245" y="164452"/>
                  </a:cubicBezTo>
                  <a:lnTo>
                    <a:pt x="256069" y="163553"/>
                  </a:lnTo>
                  <a:cubicBezTo>
                    <a:pt x="256350" y="163235"/>
                    <a:pt x="256612" y="162935"/>
                    <a:pt x="256874" y="162617"/>
                  </a:cubicBezTo>
                  <a:cubicBezTo>
                    <a:pt x="257118" y="162298"/>
                    <a:pt x="257399" y="161999"/>
                    <a:pt x="257642" y="161680"/>
                  </a:cubicBezTo>
                  <a:cubicBezTo>
                    <a:pt x="258148" y="161062"/>
                    <a:pt x="258672" y="160426"/>
                    <a:pt x="259140" y="159789"/>
                  </a:cubicBezTo>
                  <a:cubicBezTo>
                    <a:pt x="260133" y="158516"/>
                    <a:pt x="261050" y="157224"/>
                    <a:pt x="261968" y="155913"/>
                  </a:cubicBezTo>
                  <a:cubicBezTo>
                    <a:pt x="263766" y="153310"/>
                    <a:pt x="265489" y="150651"/>
                    <a:pt x="267062" y="147916"/>
                  </a:cubicBezTo>
                  <a:cubicBezTo>
                    <a:pt x="268653" y="145201"/>
                    <a:pt x="270152" y="142411"/>
                    <a:pt x="271556" y="139583"/>
                  </a:cubicBezTo>
                  <a:cubicBezTo>
                    <a:pt x="277137" y="128197"/>
                    <a:pt x="281069" y="116100"/>
                    <a:pt x="283223" y="103609"/>
                  </a:cubicBezTo>
                  <a:cubicBezTo>
                    <a:pt x="285395" y="91062"/>
                    <a:pt x="285732" y="78253"/>
                    <a:pt x="284197" y="65594"/>
                  </a:cubicBezTo>
                  <a:cubicBezTo>
                    <a:pt x="283841" y="62429"/>
                    <a:pt x="283298" y="59265"/>
                    <a:pt x="282680" y="56119"/>
                  </a:cubicBezTo>
                  <a:cubicBezTo>
                    <a:pt x="282043" y="52935"/>
                    <a:pt x="281256" y="49789"/>
                    <a:pt x="280283" y="46680"/>
                  </a:cubicBezTo>
                  <a:cubicBezTo>
                    <a:pt x="279309" y="43516"/>
                    <a:pt x="278092" y="40426"/>
                    <a:pt x="276631" y="37429"/>
                  </a:cubicBezTo>
                  <a:cubicBezTo>
                    <a:pt x="275170" y="34377"/>
                    <a:pt x="273373" y="31474"/>
                    <a:pt x="271294" y="28778"/>
                  </a:cubicBezTo>
                  <a:cubicBezTo>
                    <a:pt x="269159" y="26062"/>
                    <a:pt x="266725" y="23591"/>
                    <a:pt x="264028" y="21437"/>
                  </a:cubicBezTo>
                  <a:cubicBezTo>
                    <a:pt x="261369" y="19321"/>
                    <a:pt x="258504" y="17467"/>
                    <a:pt x="255489" y="15894"/>
                  </a:cubicBezTo>
                  <a:cubicBezTo>
                    <a:pt x="249515" y="12767"/>
                    <a:pt x="243166" y="10688"/>
                    <a:pt x="236856" y="9077"/>
                  </a:cubicBezTo>
                  <a:lnTo>
                    <a:pt x="237062" y="8253"/>
                  </a:lnTo>
                  <a:cubicBezTo>
                    <a:pt x="234833" y="7673"/>
                    <a:pt x="232586" y="7149"/>
                    <a:pt x="230357" y="6662"/>
                  </a:cubicBezTo>
                  <a:lnTo>
                    <a:pt x="228672" y="6287"/>
                  </a:lnTo>
                  <a:lnTo>
                    <a:pt x="226987" y="5950"/>
                  </a:lnTo>
                  <a:cubicBezTo>
                    <a:pt x="225863" y="5744"/>
                    <a:pt x="224739" y="5501"/>
                    <a:pt x="223616" y="5295"/>
                  </a:cubicBezTo>
                  <a:cubicBezTo>
                    <a:pt x="219121" y="4452"/>
                    <a:pt x="214608" y="3778"/>
                    <a:pt x="210076" y="3179"/>
                  </a:cubicBezTo>
                  <a:cubicBezTo>
                    <a:pt x="208934" y="3047"/>
                    <a:pt x="207810" y="2879"/>
                    <a:pt x="206668" y="2748"/>
                  </a:cubicBezTo>
                  <a:lnTo>
                    <a:pt x="203260" y="2373"/>
                  </a:lnTo>
                  <a:cubicBezTo>
                    <a:pt x="200994" y="2149"/>
                    <a:pt x="198728" y="1924"/>
                    <a:pt x="196443" y="1737"/>
                  </a:cubicBezTo>
                  <a:cubicBezTo>
                    <a:pt x="191893" y="1343"/>
                    <a:pt x="187342" y="1044"/>
                    <a:pt x="182792" y="819"/>
                  </a:cubicBezTo>
                  <a:cubicBezTo>
                    <a:pt x="178222" y="613"/>
                    <a:pt x="173672" y="426"/>
                    <a:pt x="169121" y="313"/>
                  </a:cubicBezTo>
                  <a:cubicBezTo>
                    <a:pt x="166855" y="257"/>
                    <a:pt x="164571" y="201"/>
                    <a:pt x="162286" y="164"/>
                  </a:cubicBezTo>
                  <a:lnTo>
                    <a:pt x="158878" y="107"/>
                  </a:lnTo>
                  <a:lnTo>
                    <a:pt x="155451" y="70"/>
                  </a:lnTo>
                  <a:cubicBezTo>
                    <a:pt x="151756" y="24"/>
                    <a:pt x="148055" y="0"/>
                    <a:pt x="144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8" name="Google Shape;178;p30"/>
          <p:cNvGrpSpPr/>
          <p:nvPr/>
        </p:nvGrpSpPr>
        <p:grpSpPr>
          <a:xfrm rot="6772370">
            <a:off x="314433" y="-1413864"/>
            <a:ext cx="2613311" cy="5224821"/>
            <a:chOff x="2499325" y="238125"/>
            <a:chExt cx="2613225" cy="5224650"/>
          </a:xfrm>
        </p:grpSpPr>
        <p:sp>
          <p:nvSpPr>
            <p:cNvPr id="179" name="Google Shape;179;p30"/>
            <p:cNvSpPr/>
            <p:nvPr/>
          </p:nvSpPr>
          <p:spPr>
            <a:xfrm>
              <a:off x="2551850" y="283000"/>
              <a:ext cx="2514000" cy="5100275"/>
            </a:xfrm>
            <a:custGeom>
              <a:avLst/>
              <a:gdLst/>
              <a:ahLst/>
              <a:cxnLst/>
              <a:rect l="l" t="t" r="r" b="b"/>
              <a:pathLst>
                <a:path w="100560" h="204011" extrusionOk="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2499325" y="238125"/>
              <a:ext cx="2613225" cy="5224650"/>
            </a:xfrm>
            <a:custGeom>
              <a:avLst/>
              <a:gdLst/>
              <a:ahLst/>
              <a:cxnLst/>
              <a:rect l="l" t="t" r="r" b="b"/>
              <a:pathLst>
                <a:path w="104529" h="208986" extrusionOk="0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183" name="Google Shape;183;p30"/>
          <p:cNvSpPr/>
          <p:nvPr/>
        </p:nvSpPr>
        <p:spPr>
          <a:xfrm>
            <a:off x="4243350" y="3077613"/>
            <a:ext cx="657300" cy="7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微軟正黑體" panose="020B0604030504040204" pitchFamily="34" charset="-120"/>
            </a:endParaRPr>
          </a:p>
        </p:txBody>
      </p:sp>
      <p:grpSp>
        <p:nvGrpSpPr>
          <p:cNvPr id="184" name="Google Shape;184;p30"/>
          <p:cNvGrpSpPr/>
          <p:nvPr/>
        </p:nvGrpSpPr>
        <p:grpSpPr>
          <a:xfrm flipH="1">
            <a:off x="7007806" y="-799290"/>
            <a:ext cx="2554808" cy="3477212"/>
            <a:chOff x="1882000" y="238175"/>
            <a:chExt cx="3843550" cy="5231250"/>
          </a:xfrm>
        </p:grpSpPr>
        <p:sp>
          <p:nvSpPr>
            <p:cNvPr id="185" name="Google Shape;185;p30"/>
            <p:cNvSpPr/>
            <p:nvPr/>
          </p:nvSpPr>
          <p:spPr>
            <a:xfrm>
              <a:off x="1882000" y="5324550"/>
              <a:ext cx="558025" cy="144875"/>
            </a:xfrm>
            <a:custGeom>
              <a:avLst/>
              <a:gdLst/>
              <a:ahLst/>
              <a:cxnLst/>
              <a:rect l="l" t="t" r="r" b="b"/>
              <a:pathLst>
                <a:path w="22321" h="5795" extrusionOk="0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1902125" y="5126700"/>
              <a:ext cx="745075" cy="133850"/>
            </a:xfrm>
            <a:custGeom>
              <a:avLst/>
              <a:gdLst/>
              <a:ahLst/>
              <a:cxnLst/>
              <a:rect l="l" t="t" r="r" b="b"/>
              <a:pathLst>
                <a:path w="29803" h="5354" extrusionOk="0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1942625" y="4908150"/>
              <a:ext cx="931275" cy="212075"/>
            </a:xfrm>
            <a:custGeom>
              <a:avLst/>
              <a:gdLst/>
              <a:ahLst/>
              <a:cxnLst/>
              <a:rect l="l" t="t" r="r" b="b"/>
              <a:pathLst>
                <a:path w="37251" h="8483" extrusionOk="0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1953300" y="4654225"/>
              <a:ext cx="1117475" cy="219500"/>
            </a:xfrm>
            <a:custGeom>
              <a:avLst/>
              <a:gdLst/>
              <a:ahLst/>
              <a:cxnLst/>
              <a:rect l="l" t="t" r="r" b="b"/>
              <a:pathLst>
                <a:path w="44699" h="8780" extrusionOk="0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1952750" y="4417925"/>
              <a:ext cx="1341925" cy="269300"/>
            </a:xfrm>
            <a:custGeom>
              <a:avLst/>
              <a:gdLst/>
              <a:ahLst/>
              <a:cxnLst/>
              <a:rect l="l" t="t" r="r" b="b"/>
              <a:pathLst>
                <a:path w="53677" h="10772" extrusionOk="0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2030325" y="4168875"/>
              <a:ext cx="1503550" cy="263650"/>
            </a:xfrm>
            <a:custGeom>
              <a:avLst/>
              <a:gdLst/>
              <a:ahLst/>
              <a:cxnLst/>
              <a:rect l="l" t="t" r="r" b="b"/>
              <a:pathLst>
                <a:path w="60142" h="10546" extrusionOk="0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2053025" y="3957375"/>
              <a:ext cx="1626750" cy="225075"/>
            </a:xfrm>
            <a:custGeom>
              <a:avLst/>
              <a:gdLst/>
              <a:ahLst/>
              <a:cxnLst/>
              <a:rect l="l" t="t" r="r" b="b"/>
              <a:pathLst>
                <a:path w="65070" h="9003" extrusionOk="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2048600" y="3685950"/>
              <a:ext cx="1980925" cy="249475"/>
            </a:xfrm>
            <a:custGeom>
              <a:avLst/>
              <a:gdLst/>
              <a:ahLst/>
              <a:cxnLst/>
              <a:rect l="l" t="t" r="r" b="b"/>
              <a:pathLst>
                <a:path w="79237" h="9979" extrusionOk="0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052250" y="3492700"/>
              <a:ext cx="2025975" cy="294250"/>
            </a:xfrm>
            <a:custGeom>
              <a:avLst/>
              <a:gdLst/>
              <a:ahLst/>
              <a:cxnLst/>
              <a:rect l="l" t="t" r="r" b="b"/>
              <a:pathLst>
                <a:path w="81039" h="11770" extrusionOk="0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104300" y="3226700"/>
              <a:ext cx="2267300" cy="419175"/>
            </a:xfrm>
            <a:custGeom>
              <a:avLst/>
              <a:gdLst/>
              <a:ahLst/>
              <a:cxnLst/>
              <a:rect l="l" t="t" r="r" b="b"/>
              <a:pathLst>
                <a:path w="90692" h="16767" extrusionOk="0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057125" y="2973525"/>
              <a:ext cx="2511225" cy="426325"/>
            </a:xfrm>
            <a:custGeom>
              <a:avLst/>
              <a:gdLst/>
              <a:ahLst/>
              <a:cxnLst/>
              <a:rect l="l" t="t" r="r" b="b"/>
              <a:pathLst>
                <a:path w="100449" h="17053" extrusionOk="0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204900" y="2704000"/>
              <a:ext cx="2609750" cy="449700"/>
            </a:xfrm>
            <a:custGeom>
              <a:avLst/>
              <a:gdLst/>
              <a:ahLst/>
              <a:cxnLst/>
              <a:rect l="l" t="t" r="r" b="b"/>
              <a:pathLst>
                <a:path w="104390" h="17988" extrusionOk="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184325" y="2504250"/>
              <a:ext cx="2849650" cy="431375"/>
            </a:xfrm>
            <a:custGeom>
              <a:avLst/>
              <a:gdLst/>
              <a:ahLst/>
              <a:cxnLst/>
              <a:rect l="l" t="t" r="r" b="b"/>
              <a:pathLst>
                <a:path w="113986" h="17255" extrusionOk="0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255750" y="2233425"/>
              <a:ext cx="2944500" cy="480650"/>
            </a:xfrm>
            <a:custGeom>
              <a:avLst/>
              <a:gdLst/>
              <a:ahLst/>
              <a:cxnLst/>
              <a:rect l="l" t="t" r="r" b="b"/>
              <a:pathLst>
                <a:path w="117780" h="19226" extrusionOk="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2319125" y="2046725"/>
              <a:ext cx="3231150" cy="500100"/>
            </a:xfrm>
            <a:custGeom>
              <a:avLst/>
              <a:gdLst/>
              <a:ahLst/>
              <a:cxnLst/>
              <a:rect l="l" t="t" r="r" b="b"/>
              <a:pathLst>
                <a:path w="129246" h="20004" extrusionOk="0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2212225" y="1851325"/>
              <a:ext cx="3500525" cy="447400"/>
            </a:xfrm>
            <a:custGeom>
              <a:avLst/>
              <a:gdLst/>
              <a:ahLst/>
              <a:cxnLst/>
              <a:rect l="l" t="t" r="r" b="b"/>
              <a:pathLst>
                <a:path w="140021" h="17896" extrusionOk="0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2288700" y="1537100"/>
              <a:ext cx="3436850" cy="558275"/>
            </a:xfrm>
            <a:custGeom>
              <a:avLst/>
              <a:gdLst/>
              <a:ahLst/>
              <a:cxnLst/>
              <a:rect l="l" t="t" r="r" b="b"/>
              <a:pathLst>
                <a:path w="137474" h="22331" extrusionOk="0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2322400" y="1298325"/>
              <a:ext cx="3324275" cy="586450"/>
            </a:xfrm>
            <a:custGeom>
              <a:avLst/>
              <a:gdLst/>
              <a:ahLst/>
              <a:cxnLst/>
              <a:rect l="l" t="t" r="r" b="b"/>
              <a:pathLst>
                <a:path w="132971" h="23458" extrusionOk="0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2278850" y="1007875"/>
              <a:ext cx="3221100" cy="663325"/>
            </a:xfrm>
            <a:custGeom>
              <a:avLst/>
              <a:gdLst/>
              <a:ahLst/>
              <a:cxnLst/>
              <a:rect l="l" t="t" r="r" b="b"/>
              <a:pathLst>
                <a:path w="128844" h="26533" extrusionOk="0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2302600" y="783375"/>
              <a:ext cx="3099725" cy="672875"/>
            </a:xfrm>
            <a:custGeom>
              <a:avLst/>
              <a:gdLst/>
              <a:ahLst/>
              <a:cxnLst/>
              <a:rect l="l" t="t" r="r" b="b"/>
              <a:pathLst>
                <a:path w="123989" h="26915" extrusionOk="0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2394675" y="625325"/>
              <a:ext cx="2768300" cy="544650"/>
            </a:xfrm>
            <a:custGeom>
              <a:avLst/>
              <a:gdLst/>
              <a:ahLst/>
              <a:cxnLst/>
              <a:rect l="l" t="t" r="r" b="b"/>
              <a:pathLst>
                <a:path w="110732" h="21786" extrusionOk="0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2457500" y="439850"/>
              <a:ext cx="2550725" cy="453975"/>
            </a:xfrm>
            <a:custGeom>
              <a:avLst/>
              <a:gdLst/>
              <a:ahLst/>
              <a:cxnLst/>
              <a:rect l="l" t="t" r="r" b="b"/>
              <a:pathLst>
                <a:path w="102029" h="18159" extrusionOk="0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2462400" y="238175"/>
              <a:ext cx="2469050" cy="422100"/>
            </a:xfrm>
            <a:custGeom>
              <a:avLst/>
              <a:gdLst/>
              <a:ahLst/>
              <a:cxnLst/>
              <a:rect l="l" t="t" r="r" b="b"/>
              <a:pathLst>
                <a:path w="98762" h="16884" extrusionOk="0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8" name="Google Shape;208;p30"/>
          <p:cNvGrpSpPr/>
          <p:nvPr/>
        </p:nvGrpSpPr>
        <p:grpSpPr>
          <a:xfrm rot="1384210">
            <a:off x="3429995" y="3154810"/>
            <a:ext cx="5686527" cy="3437375"/>
            <a:chOff x="238125" y="693075"/>
            <a:chExt cx="7137450" cy="4314425"/>
          </a:xfrm>
        </p:grpSpPr>
        <p:sp>
          <p:nvSpPr>
            <p:cNvPr id="209" name="Google Shape;209;p30"/>
            <p:cNvSpPr/>
            <p:nvPr/>
          </p:nvSpPr>
          <p:spPr>
            <a:xfrm>
              <a:off x="379850" y="806575"/>
              <a:ext cx="6881075" cy="4076325"/>
            </a:xfrm>
            <a:custGeom>
              <a:avLst/>
              <a:gdLst/>
              <a:ahLst/>
              <a:cxnLst/>
              <a:rect l="l" t="t" r="r" b="b"/>
              <a:pathLst>
                <a:path w="275243" h="163053" extrusionOk="0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238125" y="693075"/>
              <a:ext cx="7137450" cy="4314425"/>
            </a:xfrm>
            <a:custGeom>
              <a:avLst/>
              <a:gdLst/>
              <a:ahLst/>
              <a:cxnLst/>
              <a:rect l="l" t="t" r="r" b="b"/>
              <a:pathLst>
                <a:path w="285498" h="172577" extrusionOk="0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1" name="Google Shape;211;p30"/>
          <p:cNvGrpSpPr/>
          <p:nvPr/>
        </p:nvGrpSpPr>
        <p:grpSpPr>
          <a:xfrm rot="6928276">
            <a:off x="-25977" y="-74682"/>
            <a:ext cx="1600666" cy="3084687"/>
            <a:chOff x="2453450" y="238025"/>
            <a:chExt cx="2711225" cy="5224875"/>
          </a:xfrm>
        </p:grpSpPr>
        <p:sp>
          <p:nvSpPr>
            <p:cNvPr id="212" name="Google Shape;212;p30"/>
            <p:cNvSpPr/>
            <p:nvPr/>
          </p:nvSpPr>
          <p:spPr>
            <a:xfrm>
              <a:off x="3780075" y="238025"/>
              <a:ext cx="589375" cy="333825"/>
            </a:xfrm>
            <a:custGeom>
              <a:avLst/>
              <a:gdLst/>
              <a:ahLst/>
              <a:cxnLst/>
              <a:rect l="l" t="t" r="r" b="b"/>
              <a:pathLst>
                <a:path w="23575" h="13353" extrusionOk="0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3618425" y="420475"/>
              <a:ext cx="288650" cy="195450"/>
            </a:xfrm>
            <a:custGeom>
              <a:avLst/>
              <a:gdLst/>
              <a:ahLst/>
              <a:cxnLst/>
              <a:rect l="l" t="t" r="r" b="b"/>
              <a:pathLst>
                <a:path w="11546" h="7818" extrusionOk="0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3868825" y="736950"/>
              <a:ext cx="389075" cy="188675"/>
            </a:xfrm>
            <a:custGeom>
              <a:avLst/>
              <a:gdLst/>
              <a:ahLst/>
              <a:cxnLst/>
              <a:rect l="l" t="t" r="r" b="b"/>
              <a:pathLst>
                <a:path w="15563" h="7547" extrusionOk="0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3505675" y="629025"/>
              <a:ext cx="237275" cy="152275"/>
            </a:xfrm>
            <a:custGeom>
              <a:avLst/>
              <a:gdLst/>
              <a:ahLst/>
              <a:cxnLst/>
              <a:rect l="l" t="t" r="r" b="b"/>
              <a:pathLst>
                <a:path w="9491" h="6091" extrusionOk="0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3598425" y="879250"/>
              <a:ext cx="356875" cy="217575"/>
            </a:xfrm>
            <a:custGeom>
              <a:avLst/>
              <a:gdLst/>
              <a:ahLst/>
              <a:cxnLst/>
              <a:rect l="l" t="t" r="r" b="b"/>
              <a:pathLst>
                <a:path w="14275" h="8703" extrusionOk="0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4021625" y="1166800"/>
              <a:ext cx="293275" cy="189975"/>
            </a:xfrm>
            <a:custGeom>
              <a:avLst/>
              <a:gdLst/>
              <a:ahLst/>
              <a:cxnLst/>
              <a:rect l="l" t="t" r="r" b="b"/>
              <a:pathLst>
                <a:path w="11731" h="7599" extrusionOk="0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3241825" y="892575"/>
              <a:ext cx="314975" cy="194075"/>
            </a:xfrm>
            <a:custGeom>
              <a:avLst/>
              <a:gdLst/>
              <a:ahLst/>
              <a:cxnLst/>
              <a:rect l="l" t="t" r="r" b="b"/>
              <a:pathLst>
                <a:path w="12599" h="7763" extrusionOk="0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3580375" y="1235000"/>
              <a:ext cx="317100" cy="170450"/>
            </a:xfrm>
            <a:custGeom>
              <a:avLst/>
              <a:gdLst/>
              <a:ahLst/>
              <a:cxnLst/>
              <a:rect l="l" t="t" r="r" b="b"/>
              <a:pathLst>
                <a:path w="12684" h="6818" extrusionOk="0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3086225" y="999650"/>
              <a:ext cx="258000" cy="200750"/>
            </a:xfrm>
            <a:custGeom>
              <a:avLst/>
              <a:gdLst/>
              <a:ahLst/>
              <a:cxnLst/>
              <a:rect l="l" t="t" r="r" b="b"/>
              <a:pathLst>
                <a:path w="10320" h="8030" extrusionOk="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3181250" y="1267025"/>
              <a:ext cx="263000" cy="183500"/>
            </a:xfrm>
            <a:custGeom>
              <a:avLst/>
              <a:gdLst/>
              <a:ahLst/>
              <a:cxnLst/>
              <a:rect l="l" t="t" r="r" b="b"/>
              <a:pathLst>
                <a:path w="10520" h="7340" extrusionOk="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3441725" y="1510250"/>
              <a:ext cx="281725" cy="165600"/>
            </a:xfrm>
            <a:custGeom>
              <a:avLst/>
              <a:gdLst/>
              <a:ahLst/>
              <a:cxnLst/>
              <a:rect l="l" t="t" r="r" b="b"/>
              <a:pathLst>
                <a:path w="11269" h="6624" extrusionOk="0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3034450" y="1463250"/>
              <a:ext cx="313375" cy="202200"/>
            </a:xfrm>
            <a:custGeom>
              <a:avLst/>
              <a:gdLst/>
              <a:ahLst/>
              <a:cxnLst/>
              <a:rect l="l" t="t" r="r" b="b"/>
              <a:pathLst>
                <a:path w="12535" h="8088" extrusionOk="0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3111350" y="1705725"/>
              <a:ext cx="320550" cy="187175"/>
            </a:xfrm>
            <a:custGeom>
              <a:avLst/>
              <a:gdLst/>
              <a:ahLst/>
              <a:cxnLst/>
              <a:rect l="l" t="t" r="r" b="b"/>
              <a:pathLst>
                <a:path w="12822" h="7487" extrusionOk="0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2850000" y="1720425"/>
              <a:ext cx="264400" cy="173425"/>
            </a:xfrm>
            <a:custGeom>
              <a:avLst/>
              <a:gdLst/>
              <a:ahLst/>
              <a:cxnLst/>
              <a:rect l="l" t="t" r="r" b="b"/>
              <a:pathLst>
                <a:path w="10576" h="6937" extrusionOk="0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2733875" y="1920725"/>
              <a:ext cx="327375" cy="202250"/>
            </a:xfrm>
            <a:custGeom>
              <a:avLst/>
              <a:gdLst/>
              <a:ahLst/>
              <a:cxnLst/>
              <a:rect l="l" t="t" r="r" b="b"/>
              <a:pathLst>
                <a:path w="13095" h="8090" extrusionOk="0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2681800" y="2149525"/>
              <a:ext cx="228900" cy="227425"/>
            </a:xfrm>
            <a:custGeom>
              <a:avLst/>
              <a:gdLst/>
              <a:ahLst/>
              <a:cxnLst/>
              <a:rect l="l" t="t" r="r" b="b"/>
              <a:pathLst>
                <a:path w="9156" h="9097" extrusionOk="0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2453450" y="2210875"/>
              <a:ext cx="195000" cy="138400"/>
            </a:xfrm>
            <a:custGeom>
              <a:avLst/>
              <a:gdLst/>
              <a:ahLst/>
              <a:cxnLst/>
              <a:rect l="l" t="t" r="r" b="b"/>
              <a:pathLst>
                <a:path w="7800" h="5536" extrusionOk="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3960550" y="1468625"/>
              <a:ext cx="345450" cy="195025"/>
            </a:xfrm>
            <a:custGeom>
              <a:avLst/>
              <a:gdLst/>
              <a:ahLst/>
              <a:cxnLst/>
              <a:rect l="l" t="t" r="r" b="b"/>
              <a:pathLst>
                <a:path w="13818" h="7801" extrusionOk="0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3971900" y="2514075"/>
              <a:ext cx="251050" cy="143200"/>
            </a:xfrm>
            <a:custGeom>
              <a:avLst/>
              <a:gdLst/>
              <a:ahLst/>
              <a:cxnLst/>
              <a:rect l="l" t="t" r="r" b="b"/>
              <a:pathLst>
                <a:path w="10042" h="5728" extrusionOk="0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4308875" y="2807225"/>
              <a:ext cx="316075" cy="179275"/>
            </a:xfrm>
            <a:custGeom>
              <a:avLst/>
              <a:gdLst/>
              <a:ahLst/>
              <a:cxnLst/>
              <a:rect l="l" t="t" r="r" b="b"/>
              <a:pathLst>
                <a:path w="12643" h="7171" extrusionOk="0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4822200" y="2992450"/>
              <a:ext cx="307125" cy="178250"/>
            </a:xfrm>
            <a:custGeom>
              <a:avLst/>
              <a:gdLst/>
              <a:ahLst/>
              <a:cxnLst/>
              <a:rect l="l" t="t" r="r" b="b"/>
              <a:pathLst>
                <a:path w="12285" h="7130" extrusionOk="0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3851725" y="2738850"/>
              <a:ext cx="240000" cy="171800"/>
            </a:xfrm>
            <a:custGeom>
              <a:avLst/>
              <a:gdLst/>
              <a:ahLst/>
              <a:cxnLst/>
              <a:rect l="l" t="t" r="r" b="b"/>
              <a:pathLst>
                <a:path w="9600" h="6872" extrusionOk="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4394125" y="3073475"/>
              <a:ext cx="301650" cy="213475"/>
            </a:xfrm>
            <a:custGeom>
              <a:avLst/>
              <a:gdLst/>
              <a:ahLst/>
              <a:cxnLst/>
              <a:rect l="l" t="t" r="r" b="b"/>
              <a:pathLst>
                <a:path w="12066" h="8539" extrusionOk="0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4827825" y="3385350"/>
              <a:ext cx="270225" cy="165400"/>
            </a:xfrm>
            <a:custGeom>
              <a:avLst/>
              <a:gdLst/>
              <a:ahLst/>
              <a:cxnLst/>
              <a:rect l="l" t="t" r="r" b="b"/>
              <a:pathLst>
                <a:path w="10809" h="6616" extrusionOk="0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3807200" y="2992200"/>
              <a:ext cx="482275" cy="342650"/>
            </a:xfrm>
            <a:custGeom>
              <a:avLst/>
              <a:gdLst/>
              <a:ahLst/>
              <a:cxnLst/>
              <a:rect l="l" t="t" r="r" b="b"/>
              <a:pathLst>
                <a:path w="19291" h="13706" extrusionOk="0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4383325" y="3436175"/>
              <a:ext cx="287000" cy="205400"/>
            </a:xfrm>
            <a:custGeom>
              <a:avLst/>
              <a:gdLst/>
              <a:ahLst/>
              <a:cxnLst/>
              <a:rect l="l" t="t" r="r" b="b"/>
              <a:pathLst>
                <a:path w="11480" h="8216" extrusionOk="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4773600" y="3656425"/>
              <a:ext cx="233350" cy="144650"/>
            </a:xfrm>
            <a:custGeom>
              <a:avLst/>
              <a:gdLst/>
              <a:ahLst/>
              <a:cxnLst/>
              <a:rect l="l" t="t" r="r" b="b"/>
              <a:pathLst>
                <a:path w="9334" h="5786" extrusionOk="0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3635225" y="3152400"/>
              <a:ext cx="223150" cy="199875"/>
            </a:xfrm>
            <a:custGeom>
              <a:avLst/>
              <a:gdLst/>
              <a:ahLst/>
              <a:cxnLst/>
              <a:rect l="l" t="t" r="r" b="b"/>
              <a:pathLst>
                <a:path w="8926" h="7995" extrusionOk="0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3921300" y="3426000"/>
              <a:ext cx="286250" cy="206025"/>
            </a:xfrm>
            <a:custGeom>
              <a:avLst/>
              <a:gdLst/>
              <a:ahLst/>
              <a:cxnLst/>
              <a:rect l="l" t="t" r="r" b="b"/>
              <a:pathLst>
                <a:path w="11450" h="8241" extrusionOk="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4286975" y="3742900"/>
              <a:ext cx="176550" cy="165675"/>
            </a:xfrm>
            <a:custGeom>
              <a:avLst/>
              <a:gdLst/>
              <a:ahLst/>
              <a:cxnLst/>
              <a:rect l="l" t="t" r="r" b="b"/>
              <a:pathLst>
                <a:path w="7062" h="6627" extrusionOk="0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4466350" y="3992700"/>
              <a:ext cx="230575" cy="169975"/>
            </a:xfrm>
            <a:custGeom>
              <a:avLst/>
              <a:gdLst/>
              <a:ahLst/>
              <a:cxnLst/>
              <a:rect l="l" t="t" r="r" b="b"/>
              <a:pathLst>
                <a:path w="9223" h="6799" extrusionOk="0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897875" y="4241475"/>
              <a:ext cx="219350" cy="146000"/>
            </a:xfrm>
            <a:custGeom>
              <a:avLst/>
              <a:gdLst/>
              <a:ahLst/>
              <a:cxnLst/>
              <a:rect l="l" t="t" r="r" b="b"/>
              <a:pathLst>
                <a:path w="8774" h="5840" extrusionOk="0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936700" y="4067900"/>
              <a:ext cx="227975" cy="161275"/>
            </a:xfrm>
            <a:custGeom>
              <a:avLst/>
              <a:gdLst/>
              <a:ahLst/>
              <a:cxnLst/>
              <a:rect l="l" t="t" r="r" b="b"/>
              <a:pathLst>
                <a:path w="9119" h="6451" extrusionOk="0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3563625" y="3453825"/>
              <a:ext cx="286875" cy="246150"/>
            </a:xfrm>
            <a:custGeom>
              <a:avLst/>
              <a:gdLst/>
              <a:ahLst/>
              <a:cxnLst/>
              <a:rect l="l" t="t" r="r" b="b"/>
              <a:pathLst>
                <a:path w="11475" h="9846" extrusionOk="0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3996625" y="3917350"/>
              <a:ext cx="324875" cy="201725"/>
            </a:xfrm>
            <a:custGeom>
              <a:avLst/>
              <a:gdLst/>
              <a:ahLst/>
              <a:cxnLst/>
              <a:rect l="l" t="t" r="r" b="b"/>
              <a:pathLst>
                <a:path w="12995" h="8069" extrusionOk="0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3755250" y="3937100"/>
              <a:ext cx="215475" cy="162475"/>
            </a:xfrm>
            <a:custGeom>
              <a:avLst/>
              <a:gdLst/>
              <a:ahLst/>
              <a:cxnLst/>
              <a:rect l="l" t="t" r="r" b="b"/>
              <a:pathLst>
                <a:path w="8619" h="6499" extrusionOk="0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3886050" y="4279675"/>
              <a:ext cx="390525" cy="254150"/>
            </a:xfrm>
            <a:custGeom>
              <a:avLst/>
              <a:gdLst/>
              <a:ahLst/>
              <a:cxnLst/>
              <a:rect l="l" t="t" r="r" b="b"/>
              <a:pathLst>
                <a:path w="15621" h="10166" extrusionOk="0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4271650" y="4226550"/>
              <a:ext cx="314125" cy="194400"/>
            </a:xfrm>
            <a:custGeom>
              <a:avLst/>
              <a:gdLst/>
              <a:ahLst/>
              <a:cxnLst/>
              <a:rect l="l" t="t" r="r" b="b"/>
              <a:pathLst>
                <a:path w="12565" h="7776" extrusionOk="0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4558675" y="4532000"/>
              <a:ext cx="277600" cy="125950"/>
            </a:xfrm>
            <a:custGeom>
              <a:avLst/>
              <a:gdLst/>
              <a:ahLst/>
              <a:cxnLst/>
              <a:rect l="l" t="t" r="r" b="b"/>
              <a:pathLst>
                <a:path w="11104" h="5038" extrusionOk="0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4843025" y="4759125"/>
              <a:ext cx="217400" cy="130000"/>
            </a:xfrm>
            <a:custGeom>
              <a:avLst/>
              <a:gdLst/>
              <a:ahLst/>
              <a:cxnLst/>
              <a:rect l="l" t="t" r="r" b="b"/>
              <a:pathLst>
                <a:path w="8696" h="5200" extrusionOk="0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450700" y="4677850"/>
              <a:ext cx="250625" cy="143625"/>
            </a:xfrm>
            <a:custGeom>
              <a:avLst/>
              <a:gdLst/>
              <a:ahLst/>
              <a:cxnLst/>
              <a:rect l="l" t="t" r="r" b="b"/>
              <a:pathLst>
                <a:path w="10025" h="5745" extrusionOk="0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070375" y="4724825"/>
              <a:ext cx="261000" cy="118125"/>
            </a:xfrm>
            <a:custGeom>
              <a:avLst/>
              <a:gdLst/>
              <a:ahLst/>
              <a:cxnLst/>
              <a:rect l="l" t="t" r="r" b="b"/>
              <a:pathLst>
                <a:path w="10440" h="4725" extrusionOk="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4419875" y="4993725"/>
              <a:ext cx="367125" cy="190450"/>
            </a:xfrm>
            <a:custGeom>
              <a:avLst/>
              <a:gdLst/>
              <a:ahLst/>
              <a:cxnLst/>
              <a:rect l="l" t="t" r="r" b="b"/>
              <a:pathLst>
                <a:path w="14685" h="7618" extrusionOk="0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060975" y="4990475"/>
              <a:ext cx="250425" cy="174525"/>
            </a:xfrm>
            <a:custGeom>
              <a:avLst/>
              <a:gdLst/>
              <a:ahLst/>
              <a:cxnLst/>
              <a:rect l="l" t="t" r="r" b="b"/>
              <a:pathLst>
                <a:path w="10017" h="6981" extrusionOk="0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459350" y="5344200"/>
              <a:ext cx="259200" cy="118700"/>
            </a:xfrm>
            <a:custGeom>
              <a:avLst/>
              <a:gdLst/>
              <a:ahLst/>
              <a:cxnLst/>
              <a:rect l="l" t="t" r="r" b="b"/>
              <a:pathLst>
                <a:path w="10368" h="4748" extrusionOk="0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3821225" y="1673650"/>
              <a:ext cx="306650" cy="160200"/>
            </a:xfrm>
            <a:custGeom>
              <a:avLst/>
              <a:gdLst/>
              <a:ahLst/>
              <a:cxnLst/>
              <a:rect l="l" t="t" r="r" b="b"/>
              <a:pathLst>
                <a:path w="12266" h="6408" extrusionOk="0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3561600" y="1830850"/>
              <a:ext cx="303625" cy="160650"/>
            </a:xfrm>
            <a:custGeom>
              <a:avLst/>
              <a:gdLst/>
              <a:ahLst/>
              <a:cxnLst/>
              <a:rect l="l" t="t" r="r" b="b"/>
              <a:pathLst>
                <a:path w="12145" h="6426" extrusionOk="0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3624625" y="2153200"/>
              <a:ext cx="311800" cy="185575"/>
            </a:xfrm>
            <a:custGeom>
              <a:avLst/>
              <a:gdLst/>
              <a:ahLst/>
              <a:cxnLst/>
              <a:rect l="l" t="t" r="r" b="b"/>
              <a:pathLst>
                <a:path w="12472" h="7423" extrusionOk="0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3210725" y="2033525"/>
              <a:ext cx="289250" cy="139600"/>
            </a:xfrm>
            <a:custGeom>
              <a:avLst/>
              <a:gdLst/>
              <a:ahLst/>
              <a:cxnLst/>
              <a:rect l="l" t="t" r="r" b="b"/>
              <a:pathLst>
                <a:path w="11570" h="5584" extrusionOk="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3427050" y="2391850"/>
              <a:ext cx="323350" cy="166575"/>
            </a:xfrm>
            <a:custGeom>
              <a:avLst/>
              <a:gdLst/>
              <a:ahLst/>
              <a:cxnLst/>
              <a:rect l="l" t="t" r="r" b="b"/>
              <a:pathLst>
                <a:path w="12934" h="6663" extrusionOk="0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3039900" y="2372900"/>
              <a:ext cx="289125" cy="139325"/>
            </a:xfrm>
            <a:custGeom>
              <a:avLst/>
              <a:gdLst/>
              <a:ahLst/>
              <a:cxnLst/>
              <a:rect l="l" t="t" r="r" b="b"/>
              <a:pathLst>
                <a:path w="11565" h="5573" extrusionOk="0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3370650" y="2675025"/>
              <a:ext cx="370300" cy="238500"/>
            </a:xfrm>
            <a:custGeom>
              <a:avLst/>
              <a:gdLst/>
              <a:ahLst/>
              <a:cxnLst/>
              <a:rect l="l" t="t" r="r" b="b"/>
              <a:pathLst>
                <a:path w="14812" h="9540" extrusionOk="0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4" name="Google Shape;264;p30"/>
          <p:cNvGrpSpPr/>
          <p:nvPr/>
        </p:nvGrpSpPr>
        <p:grpSpPr>
          <a:xfrm rot="-1580682" flipH="1">
            <a:off x="-893836" y="1886634"/>
            <a:ext cx="2033380" cy="4356877"/>
            <a:chOff x="2650500" y="238500"/>
            <a:chExt cx="2300750" cy="5232700"/>
          </a:xfrm>
        </p:grpSpPr>
        <p:sp>
          <p:nvSpPr>
            <p:cNvPr id="265" name="Google Shape;265;p30"/>
            <p:cNvSpPr/>
            <p:nvPr/>
          </p:nvSpPr>
          <p:spPr>
            <a:xfrm>
              <a:off x="2650500" y="238500"/>
              <a:ext cx="2300750" cy="5232700"/>
            </a:xfrm>
            <a:custGeom>
              <a:avLst/>
              <a:gdLst/>
              <a:ahLst/>
              <a:cxnLst/>
              <a:rect l="l" t="t" r="r" b="b"/>
              <a:pathLst>
                <a:path w="92030" h="209308" extrusionOk="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3006375" y="586000"/>
              <a:ext cx="1597775" cy="4547625"/>
            </a:xfrm>
            <a:custGeom>
              <a:avLst/>
              <a:gdLst/>
              <a:ahLst/>
              <a:cxnLst/>
              <a:rect l="l" t="t" r="r" b="b"/>
              <a:pathLst>
                <a:path w="63911" h="181905" extrusionOk="0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402850" y="931550"/>
              <a:ext cx="1365350" cy="3835150"/>
            </a:xfrm>
            <a:custGeom>
              <a:avLst/>
              <a:gdLst/>
              <a:ahLst/>
              <a:cxnLst/>
              <a:rect l="l" t="t" r="r" b="b"/>
              <a:pathLst>
                <a:path w="54614" h="153406" extrusionOk="0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8" name="Google Shape;268;p30"/>
          <p:cNvGrpSpPr/>
          <p:nvPr/>
        </p:nvGrpSpPr>
        <p:grpSpPr>
          <a:xfrm rot="5400000">
            <a:off x="8158010" y="3740199"/>
            <a:ext cx="1254993" cy="1726601"/>
            <a:chOff x="1913725" y="238075"/>
            <a:chExt cx="3807625" cy="5238475"/>
          </a:xfrm>
        </p:grpSpPr>
        <p:sp>
          <p:nvSpPr>
            <p:cNvPr id="269" name="Google Shape;269;p30"/>
            <p:cNvSpPr/>
            <p:nvPr/>
          </p:nvSpPr>
          <p:spPr>
            <a:xfrm>
              <a:off x="2371350" y="2252225"/>
              <a:ext cx="160600" cy="812400"/>
            </a:xfrm>
            <a:custGeom>
              <a:avLst/>
              <a:gdLst/>
              <a:ahLst/>
              <a:cxnLst/>
              <a:rect l="l" t="t" r="r" b="b"/>
              <a:pathLst>
                <a:path w="6424" h="32496" extrusionOk="0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2949925" y="1406000"/>
              <a:ext cx="127475" cy="921500"/>
            </a:xfrm>
            <a:custGeom>
              <a:avLst/>
              <a:gdLst/>
              <a:ahLst/>
              <a:cxnLst/>
              <a:rect l="l" t="t" r="r" b="b"/>
              <a:pathLst>
                <a:path w="5099" h="36860" extrusionOk="0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3410050" y="2147850"/>
              <a:ext cx="128000" cy="983225"/>
            </a:xfrm>
            <a:custGeom>
              <a:avLst/>
              <a:gdLst/>
              <a:ahLst/>
              <a:cxnLst/>
              <a:rect l="l" t="t" r="r" b="b"/>
              <a:pathLst>
                <a:path w="5120" h="39329" extrusionOk="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3982875" y="1401175"/>
              <a:ext cx="158325" cy="893025"/>
            </a:xfrm>
            <a:custGeom>
              <a:avLst/>
              <a:gdLst/>
              <a:ahLst/>
              <a:cxnLst/>
              <a:rect l="l" t="t" r="r" b="b"/>
              <a:pathLst>
                <a:path w="6333" h="35721" extrusionOk="0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4555500" y="2116025"/>
              <a:ext cx="188850" cy="969975"/>
            </a:xfrm>
            <a:custGeom>
              <a:avLst/>
              <a:gdLst/>
              <a:ahLst/>
              <a:cxnLst/>
              <a:rect l="l" t="t" r="r" b="b"/>
              <a:pathLst>
                <a:path w="7554" h="38799" extrusionOk="0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3925200" y="3096525"/>
              <a:ext cx="158800" cy="932475"/>
            </a:xfrm>
            <a:custGeom>
              <a:avLst/>
              <a:gdLst/>
              <a:ahLst/>
              <a:cxnLst/>
              <a:rect l="l" t="t" r="r" b="b"/>
              <a:pathLst>
                <a:path w="6352" h="37299" extrusionOk="0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2863100" y="3158300"/>
              <a:ext cx="128500" cy="960525"/>
            </a:xfrm>
            <a:custGeom>
              <a:avLst/>
              <a:gdLst/>
              <a:ahLst/>
              <a:cxnLst/>
              <a:rect l="l" t="t" r="r" b="b"/>
              <a:pathLst>
                <a:path w="5140" h="38421" extrusionOk="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3410050" y="3960175"/>
              <a:ext cx="127500" cy="977575"/>
            </a:xfrm>
            <a:custGeom>
              <a:avLst/>
              <a:gdLst/>
              <a:ahLst/>
              <a:cxnLst/>
              <a:rect l="l" t="t" r="r" b="b"/>
              <a:pathLst>
                <a:path w="5100" h="39103" extrusionOk="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4445250" y="3726425"/>
              <a:ext cx="128500" cy="766150"/>
            </a:xfrm>
            <a:custGeom>
              <a:avLst/>
              <a:gdLst/>
              <a:ahLst/>
              <a:cxnLst/>
              <a:rect l="l" t="t" r="r" b="b"/>
              <a:pathLst>
                <a:path w="5140" h="30646" extrusionOk="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4960325" y="2872875"/>
              <a:ext cx="159875" cy="889200"/>
            </a:xfrm>
            <a:custGeom>
              <a:avLst/>
              <a:gdLst/>
              <a:ahLst/>
              <a:cxnLst/>
              <a:rect l="l" t="t" r="r" b="b"/>
              <a:pathLst>
                <a:path w="6395" h="35568" extrusionOk="0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164825" y="1283775"/>
              <a:ext cx="157900" cy="939525"/>
            </a:xfrm>
            <a:custGeom>
              <a:avLst/>
              <a:gdLst/>
              <a:ahLst/>
              <a:cxnLst/>
              <a:rect l="l" t="t" r="r" b="b"/>
              <a:pathLst>
                <a:path w="6316" h="37581" extrusionOk="0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4471925" y="725125"/>
              <a:ext cx="158525" cy="926075"/>
            </a:xfrm>
            <a:custGeom>
              <a:avLst/>
              <a:gdLst/>
              <a:ahLst/>
              <a:cxnLst/>
              <a:rect l="l" t="t" r="r" b="b"/>
              <a:pathLst>
                <a:path w="6341" h="37043" extrusionOk="0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3406375" y="870025"/>
              <a:ext cx="159775" cy="711050"/>
            </a:xfrm>
            <a:custGeom>
              <a:avLst/>
              <a:gdLst/>
              <a:ahLst/>
              <a:cxnLst/>
              <a:rect l="l" t="t" r="r" b="b"/>
              <a:pathLst>
                <a:path w="6391" h="28442" extrusionOk="0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2489275" y="1016375"/>
              <a:ext cx="127975" cy="684000"/>
            </a:xfrm>
            <a:custGeom>
              <a:avLst/>
              <a:gdLst/>
              <a:ahLst/>
              <a:cxnLst/>
              <a:rect l="l" t="t" r="r" b="b"/>
              <a:pathLst>
                <a:path w="5119" h="27360" extrusionOk="0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2402450" y="3721150"/>
              <a:ext cx="162000" cy="701825"/>
            </a:xfrm>
            <a:custGeom>
              <a:avLst/>
              <a:gdLst/>
              <a:ahLst/>
              <a:cxnLst/>
              <a:rect l="l" t="t" r="r" b="b"/>
              <a:pathLst>
                <a:path w="6480" h="28073" extrusionOk="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2863100" y="4740900"/>
              <a:ext cx="129000" cy="735650"/>
            </a:xfrm>
            <a:custGeom>
              <a:avLst/>
              <a:gdLst/>
              <a:ahLst/>
              <a:cxnLst/>
              <a:rect l="l" t="t" r="r" b="b"/>
              <a:pathLst>
                <a:path w="5160" h="29426" extrusionOk="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014225" y="4718025"/>
              <a:ext cx="126975" cy="705700"/>
            </a:xfrm>
            <a:custGeom>
              <a:avLst/>
              <a:gdLst/>
              <a:ahLst/>
              <a:cxnLst/>
              <a:rect l="l" t="t" r="r" b="b"/>
              <a:pathLst>
                <a:path w="5079" h="28228" extrusionOk="0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4901900" y="4249975"/>
              <a:ext cx="161600" cy="813350"/>
            </a:xfrm>
            <a:custGeom>
              <a:avLst/>
              <a:gdLst/>
              <a:ahLst/>
              <a:cxnLst/>
              <a:rect l="l" t="t" r="r" b="b"/>
              <a:pathLst>
                <a:path w="6464" h="32534" extrusionOk="0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508700" y="2456275"/>
              <a:ext cx="212650" cy="817450"/>
            </a:xfrm>
            <a:custGeom>
              <a:avLst/>
              <a:gdLst/>
              <a:ahLst/>
              <a:cxnLst/>
              <a:rect l="l" t="t" r="r" b="b"/>
              <a:pathLst>
                <a:path w="8506" h="32698" extrusionOk="0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1968400" y="1499425"/>
              <a:ext cx="159100" cy="774275"/>
            </a:xfrm>
            <a:custGeom>
              <a:avLst/>
              <a:gdLst/>
              <a:ahLst/>
              <a:cxnLst/>
              <a:rect l="l" t="t" r="r" b="b"/>
              <a:pathLst>
                <a:path w="6364" h="30971" extrusionOk="0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1913725" y="3271175"/>
              <a:ext cx="128975" cy="810225"/>
            </a:xfrm>
            <a:custGeom>
              <a:avLst/>
              <a:gdLst/>
              <a:ahLst/>
              <a:cxnLst/>
              <a:rect l="l" t="t" r="r" b="b"/>
              <a:pathLst>
                <a:path w="5159" h="32409" extrusionOk="0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3925000" y="238075"/>
              <a:ext cx="159000" cy="730250"/>
            </a:xfrm>
            <a:custGeom>
              <a:avLst/>
              <a:gdLst/>
              <a:ahLst/>
              <a:cxnLst/>
              <a:rect l="l" t="t" r="r" b="b"/>
              <a:pathLst>
                <a:path w="6360" h="29210" extrusionOk="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5D587E0-1DFA-4FB2-A205-0175A7D768AD}"/>
              </a:ext>
            </a:extLst>
          </p:cNvPr>
          <p:cNvSpPr/>
          <p:nvPr/>
        </p:nvSpPr>
        <p:spPr>
          <a:xfrm>
            <a:off x="2372830" y="2255680"/>
            <a:ext cx="433965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微軟正黑體" panose="020B0604030504040204" pitchFamily="34" charset="-120"/>
              </a:rPr>
              <a:t>THE</a:t>
            </a:r>
            <a:r>
              <a:rPr lang="zh-TW" altLang="en-US" sz="5400" b="1" cap="none" spc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微軟正黑體" panose="020B0604030504040204" pitchFamily="34" charset="-120"/>
              </a:rPr>
              <a:t>　</a:t>
            </a:r>
            <a:r>
              <a:rPr lang="zh-TW" altLang="en-US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微軟正黑體" panose="020B0604030504040204" pitchFamily="34" charset="-120"/>
              </a:rPr>
              <a:t>ＥＮＤ</a:t>
            </a:r>
          </a:p>
        </p:txBody>
      </p:sp>
    </p:spTree>
    <p:extLst>
      <p:ext uri="{BB962C8B-B14F-4D97-AF65-F5344CB8AC3E}">
        <p14:creationId xmlns:p14="http://schemas.microsoft.com/office/powerpoint/2010/main" val="2361910010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 Memphis">
  <a:themeElements>
    <a:clrScheme name="Simple Light">
      <a:dk1>
        <a:srgbClr val="541C1D"/>
      </a:dk1>
      <a:lt1>
        <a:srgbClr val="FAE1C8"/>
      </a:lt1>
      <a:dk2>
        <a:srgbClr val="8D2325"/>
      </a:dk2>
      <a:lt2>
        <a:srgbClr val="E7C3A0"/>
      </a:lt2>
      <a:accent1>
        <a:srgbClr val="FAE1C8"/>
      </a:accent1>
      <a:accent2>
        <a:srgbClr val="541C1D"/>
      </a:accent2>
      <a:accent3>
        <a:srgbClr val="FFBD8D"/>
      </a:accent3>
      <a:accent4>
        <a:srgbClr val="FECB5E"/>
      </a:accent4>
      <a:accent5>
        <a:srgbClr val="E87E45"/>
      </a:accent5>
      <a:accent6>
        <a:srgbClr val="FCBE3B"/>
      </a:accent6>
      <a:hlink>
        <a:srgbClr val="541C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210</Words>
  <Application>Microsoft Office PowerPoint</Application>
  <PresentationFormat>如螢幕大小 (16:9)</PresentationFormat>
  <Paragraphs>26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Roboto</vt:lpstr>
      <vt:lpstr>Fira Sans Extra Condensed Medium</vt:lpstr>
      <vt:lpstr>Arial</vt:lpstr>
      <vt:lpstr>Arvo</vt:lpstr>
      <vt:lpstr>Wingdings</vt:lpstr>
      <vt:lpstr>Fira Sans Extra Condensed</vt:lpstr>
      <vt:lpstr>Cambria</vt:lpstr>
      <vt:lpstr>微軟正黑體</vt:lpstr>
      <vt:lpstr>Orange Memphis</vt:lpstr>
      <vt:lpstr>國立高餐大附中 多元表現成果報告</vt:lpstr>
      <vt:lpstr>請說明當初參加此活動的動機與目的</vt:lpstr>
      <vt:lpstr>活動過程紀錄</vt:lpstr>
      <vt:lpstr>活動照片集錦</vt:lpstr>
      <vt:lpstr>PowerPoint 簡報</vt:lpstr>
      <vt:lpstr>PowerPoint 簡報</vt:lpstr>
      <vt:lpstr>反思與心得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高雄市立小港高中 多元表現成果報告</dc:title>
  <dc:creator>S01</dc:creator>
  <cp:lastModifiedBy>USER</cp:lastModifiedBy>
  <cp:revision>5</cp:revision>
  <dcterms:modified xsi:type="dcterms:W3CDTF">2021-10-05T03:01:17Z</dcterms:modified>
</cp:coreProperties>
</file>